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7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  <p:sldMasterId id="2147483678" r:id="rId4"/>
  </p:sldMasterIdLst>
  <p:notesMasterIdLst>
    <p:notesMasterId r:id="rId30"/>
  </p:notesMasterIdLst>
  <p:sldIdLst>
    <p:sldId id="256" r:id="rId5"/>
    <p:sldId id="280" r:id="rId6"/>
    <p:sldId id="282" r:id="rId7"/>
    <p:sldId id="281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30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454F"/>
    <a:srgbClr val="72A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728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138" cy="381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688" y="0"/>
            <a:ext cx="4403725" cy="381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D7043-DCFF-8B4A-BE95-F2D20779DD21}" type="datetimeFigureOut">
              <a:rPr lang="en-US" smtClean="0"/>
              <a:t>12/07/15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75000" y="571500"/>
            <a:ext cx="3810000" cy="285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37413"/>
            <a:ext cx="4402138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54688" y="7237413"/>
            <a:ext cx="4403725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F3B2A-CE91-204A-8C8C-07973FA22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28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EB1D2-BF3D-4E41-A19F-D55ED577C6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3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EB1D2-BF3D-4E41-A19F-D55ED577C6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3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357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11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72883" y="3683000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83"/>
                </a:lnTo>
                <a:lnTo>
                  <a:pt x="1508845" y="244566"/>
                </a:lnTo>
                <a:lnTo>
                  <a:pt x="1509946" y="181516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89001" y="1491024"/>
            <a:ext cx="5283153" cy="608639"/>
          </a:xfrm>
          <a:custGeom>
            <a:avLst/>
            <a:gdLst/>
            <a:ahLst/>
            <a:cxnLst/>
            <a:rect l="l" t="t" r="r" b="b"/>
            <a:pathLst>
              <a:path w="5283153" h="608639">
                <a:moveTo>
                  <a:pt x="1236928" y="1060"/>
                </a:moveTo>
                <a:lnTo>
                  <a:pt x="18272" y="1193"/>
                </a:lnTo>
                <a:lnTo>
                  <a:pt x="11227" y="44035"/>
                </a:lnTo>
                <a:lnTo>
                  <a:pt x="10231" y="60131"/>
                </a:lnTo>
                <a:lnTo>
                  <a:pt x="10698" y="75668"/>
                </a:lnTo>
                <a:lnTo>
                  <a:pt x="13208" y="89291"/>
                </a:lnTo>
                <a:lnTo>
                  <a:pt x="18338" y="99644"/>
                </a:lnTo>
                <a:lnTo>
                  <a:pt x="20949" y="102964"/>
                </a:lnTo>
                <a:lnTo>
                  <a:pt x="23271" y="106318"/>
                </a:lnTo>
                <a:lnTo>
                  <a:pt x="30369" y="148209"/>
                </a:lnTo>
                <a:lnTo>
                  <a:pt x="30284" y="162331"/>
                </a:lnTo>
                <a:lnTo>
                  <a:pt x="27581" y="224462"/>
                </a:lnTo>
                <a:lnTo>
                  <a:pt x="23602" y="286116"/>
                </a:lnTo>
                <a:lnTo>
                  <a:pt x="20917" y="324141"/>
                </a:lnTo>
                <a:lnTo>
                  <a:pt x="17751" y="367468"/>
                </a:lnTo>
                <a:lnTo>
                  <a:pt x="14091" y="416471"/>
                </a:lnTo>
                <a:lnTo>
                  <a:pt x="9921" y="471528"/>
                </a:lnTo>
                <a:lnTo>
                  <a:pt x="0" y="601306"/>
                </a:lnTo>
                <a:lnTo>
                  <a:pt x="3022304" y="608639"/>
                </a:lnTo>
                <a:lnTo>
                  <a:pt x="5242826" y="606793"/>
                </a:lnTo>
                <a:lnTo>
                  <a:pt x="5257037" y="440458"/>
                </a:lnTo>
                <a:lnTo>
                  <a:pt x="5263012" y="369466"/>
                </a:lnTo>
                <a:lnTo>
                  <a:pt x="5268987" y="297546"/>
                </a:lnTo>
                <a:lnTo>
                  <a:pt x="5274478" y="230114"/>
                </a:lnTo>
                <a:lnTo>
                  <a:pt x="5278999" y="172589"/>
                </a:lnTo>
                <a:lnTo>
                  <a:pt x="5282067" y="130387"/>
                </a:lnTo>
                <a:lnTo>
                  <a:pt x="5283153" y="110081"/>
                </a:lnTo>
                <a:lnTo>
                  <a:pt x="5283068" y="101430"/>
                </a:lnTo>
                <a:lnTo>
                  <a:pt x="5270470" y="58864"/>
                </a:lnTo>
                <a:lnTo>
                  <a:pt x="5254396" y="24294"/>
                </a:lnTo>
                <a:lnTo>
                  <a:pt x="5244308" y="3110"/>
                </a:lnTo>
                <a:lnTo>
                  <a:pt x="2943993" y="3110"/>
                </a:lnTo>
                <a:lnTo>
                  <a:pt x="1236928" y="1060"/>
                </a:lnTo>
                <a:close/>
              </a:path>
              <a:path w="5283153" h="608639">
                <a:moveTo>
                  <a:pt x="5242826" y="0"/>
                </a:moveTo>
                <a:lnTo>
                  <a:pt x="2943993" y="3110"/>
                </a:lnTo>
                <a:lnTo>
                  <a:pt x="5244308" y="3110"/>
                </a:lnTo>
                <a:lnTo>
                  <a:pt x="524282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672883" y="4730283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77"/>
                </a:lnTo>
                <a:lnTo>
                  <a:pt x="1508845" y="244561"/>
                </a:lnTo>
                <a:lnTo>
                  <a:pt x="1509946" y="181511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672883" y="5778275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77"/>
                </a:lnTo>
                <a:lnTo>
                  <a:pt x="1508845" y="244561"/>
                </a:lnTo>
                <a:lnTo>
                  <a:pt x="1509946" y="181511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8227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8902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515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1417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320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573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5009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68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74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90655" y="2819847"/>
            <a:ext cx="2324100" cy="2324099"/>
          </a:xfrm>
          <a:custGeom>
            <a:avLst/>
            <a:gdLst/>
            <a:ahLst/>
            <a:cxnLst/>
            <a:rect l="l" t="t" r="r" b="b"/>
            <a:pathLst>
              <a:path w="2324100" h="2324100">
                <a:moveTo>
                  <a:pt x="1162050" y="0"/>
                </a:moveTo>
                <a:lnTo>
                  <a:pt x="1066743" y="3852"/>
                </a:lnTo>
                <a:lnTo>
                  <a:pt x="973559" y="15209"/>
                </a:lnTo>
                <a:lnTo>
                  <a:pt x="882796" y="33772"/>
                </a:lnTo>
                <a:lnTo>
                  <a:pt x="794752" y="59242"/>
                </a:lnTo>
                <a:lnTo>
                  <a:pt x="709727" y="91319"/>
                </a:lnTo>
                <a:lnTo>
                  <a:pt x="628021" y="129706"/>
                </a:lnTo>
                <a:lnTo>
                  <a:pt x="549931" y="174101"/>
                </a:lnTo>
                <a:lnTo>
                  <a:pt x="475758" y="224208"/>
                </a:lnTo>
                <a:lnTo>
                  <a:pt x="405800" y="279726"/>
                </a:lnTo>
                <a:lnTo>
                  <a:pt x="340356" y="340356"/>
                </a:lnTo>
                <a:lnTo>
                  <a:pt x="279726" y="405800"/>
                </a:lnTo>
                <a:lnTo>
                  <a:pt x="224208" y="475758"/>
                </a:lnTo>
                <a:lnTo>
                  <a:pt x="174101" y="549931"/>
                </a:lnTo>
                <a:lnTo>
                  <a:pt x="129706" y="628021"/>
                </a:lnTo>
                <a:lnTo>
                  <a:pt x="91319" y="709727"/>
                </a:lnTo>
                <a:lnTo>
                  <a:pt x="59242" y="794752"/>
                </a:lnTo>
                <a:lnTo>
                  <a:pt x="33772" y="882796"/>
                </a:lnTo>
                <a:lnTo>
                  <a:pt x="15209" y="973559"/>
                </a:lnTo>
                <a:lnTo>
                  <a:pt x="3852" y="1066743"/>
                </a:lnTo>
                <a:lnTo>
                  <a:pt x="0" y="1162049"/>
                </a:lnTo>
                <a:lnTo>
                  <a:pt x="3852" y="1257356"/>
                </a:lnTo>
                <a:lnTo>
                  <a:pt x="15209" y="1350540"/>
                </a:lnTo>
                <a:lnTo>
                  <a:pt x="33772" y="1441303"/>
                </a:lnTo>
                <a:lnTo>
                  <a:pt x="59242" y="1529347"/>
                </a:lnTo>
                <a:lnTo>
                  <a:pt x="91319" y="1614372"/>
                </a:lnTo>
                <a:lnTo>
                  <a:pt x="129706" y="1696078"/>
                </a:lnTo>
                <a:lnTo>
                  <a:pt x="174101" y="1774168"/>
                </a:lnTo>
                <a:lnTo>
                  <a:pt x="224208" y="1848341"/>
                </a:lnTo>
                <a:lnTo>
                  <a:pt x="279726" y="1918299"/>
                </a:lnTo>
                <a:lnTo>
                  <a:pt x="340356" y="1983743"/>
                </a:lnTo>
                <a:lnTo>
                  <a:pt x="405800" y="2044373"/>
                </a:lnTo>
                <a:lnTo>
                  <a:pt x="475758" y="2099891"/>
                </a:lnTo>
                <a:lnTo>
                  <a:pt x="549931" y="2149998"/>
                </a:lnTo>
                <a:lnTo>
                  <a:pt x="628021" y="2194393"/>
                </a:lnTo>
                <a:lnTo>
                  <a:pt x="709727" y="2232780"/>
                </a:lnTo>
                <a:lnTo>
                  <a:pt x="794752" y="2264857"/>
                </a:lnTo>
                <a:lnTo>
                  <a:pt x="882796" y="2290327"/>
                </a:lnTo>
                <a:lnTo>
                  <a:pt x="973559" y="2308890"/>
                </a:lnTo>
                <a:lnTo>
                  <a:pt x="1066743" y="2320247"/>
                </a:lnTo>
                <a:lnTo>
                  <a:pt x="1162050" y="2324099"/>
                </a:lnTo>
                <a:lnTo>
                  <a:pt x="1257356" y="2320247"/>
                </a:lnTo>
                <a:lnTo>
                  <a:pt x="1350540" y="2308890"/>
                </a:lnTo>
                <a:lnTo>
                  <a:pt x="1441303" y="2290327"/>
                </a:lnTo>
                <a:lnTo>
                  <a:pt x="1529347" y="2264857"/>
                </a:lnTo>
                <a:lnTo>
                  <a:pt x="1614372" y="2232780"/>
                </a:lnTo>
                <a:lnTo>
                  <a:pt x="1696078" y="2194393"/>
                </a:lnTo>
                <a:lnTo>
                  <a:pt x="1774168" y="2149998"/>
                </a:lnTo>
                <a:lnTo>
                  <a:pt x="1848341" y="2099891"/>
                </a:lnTo>
                <a:lnTo>
                  <a:pt x="1918299" y="2044373"/>
                </a:lnTo>
                <a:lnTo>
                  <a:pt x="1983743" y="1983743"/>
                </a:lnTo>
                <a:lnTo>
                  <a:pt x="2044373" y="1918299"/>
                </a:lnTo>
                <a:lnTo>
                  <a:pt x="2099891" y="1848341"/>
                </a:lnTo>
                <a:lnTo>
                  <a:pt x="2149998" y="1774168"/>
                </a:lnTo>
                <a:lnTo>
                  <a:pt x="2194393" y="1696078"/>
                </a:lnTo>
                <a:lnTo>
                  <a:pt x="2232780" y="1614372"/>
                </a:lnTo>
                <a:lnTo>
                  <a:pt x="2264857" y="1529347"/>
                </a:lnTo>
                <a:lnTo>
                  <a:pt x="2290327" y="1441303"/>
                </a:lnTo>
                <a:lnTo>
                  <a:pt x="2308890" y="1350540"/>
                </a:lnTo>
                <a:lnTo>
                  <a:pt x="2320247" y="1257356"/>
                </a:lnTo>
                <a:lnTo>
                  <a:pt x="2324100" y="1162049"/>
                </a:lnTo>
                <a:lnTo>
                  <a:pt x="2320247" y="1066743"/>
                </a:lnTo>
                <a:lnTo>
                  <a:pt x="2308890" y="973559"/>
                </a:lnTo>
                <a:lnTo>
                  <a:pt x="2290327" y="882796"/>
                </a:lnTo>
                <a:lnTo>
                  <a:pt x="2264857" y="794752"/>
                </a:lnTo>
                <a:lnTo>
                  <a:pt x="2232780" y="709727"/>
                </a:lnTo>
                <a:lnTo>
                  <a:pt x="2194393" y="628021"/>
                </a:lnTo>
                <a:lnTo>
                  <a:pt x="2149998" y="549931"/>
                </a:lnTo>
                <a:lnTo>
                  <a:pt x="2099891" y="475758"/>
                </a:lnTo>
                <a:lnTo>
                  <a:pt x="2044373" y="405800"/>
                </a:lnTo>
                <a:lnTo>
                  <a:pt x="1983743" y="340356"/>
                </a:lnTo>
                <a:lnTo>
                  <a:pt x="1918299" y="279726"/>
                </a:lnTo>
                <a:lnTo>
                  <a:pt x="1848341" y="224208"/>
                </a:lnTo>
                <a:lnTo>
                  <a:pt x="1774168" y="174101"/>
                </a:lnTo>
                <a:lnTo>
                  <a:pt x="1696078" y="129706"/>
                </a:lnTo>
                <a:lnTo>
                  <a:pt x="1614372" y="91319"/>
                </a:lnTo>
                <a:lnTo>
                  <a:pt x="1529347" y="59242"/>
                </a:lnTo>
                <a:lnTo>
                  <a:pt x="1441303" y="33772"/>
                </a:lnTo>
                <a:lnTo>
                  <a:pt x="1350540" y="15209"/>
                </a:lnTo>
                <a:lnTo>
                  <a:pt x="1257356" y="3852"/>
                </a:lnTo>
                <a:lnTo>
                  <a:pt x="1162050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90655" y="2819847"/>
            <a:ext cx="2324100" cy="2324099"/>
          </a:xfrm>
          <a:custGeom>
            <a:avLst/>
            <a:gdLst/>
            <a:ahLst/>
            <a:cxnLst/>
            <a:rect l="l" t="t" r="r" b="b"/>
            <a:pathLst>
              <a:path w="2324100" h="2324100">
                <a:moveTo>
                  <a:pt x="1162050" y="2324099"/>
                </a:moveTo>
                <a:lnTo>
                  <a:pt x="1257356" y="2320247"/>
                </a:lnTo>
                <a:lnTo>
                  <a:pt x="1350540" y="2308890"/>
                </a:lnTo>
                <a:lnTo>
                  <a:pt x="1441303" y="2290327"/>
                </a:lnTo>
                <a:lnTo>
                  <a:pt x="1529347" y="2264857"/>
                </a:lnTo>
                <a:lnTo>
                  <a:pt x="1614372" y="2232780"/>
                </a:lnTo>
                <a:lnTo>
                  <a:pt x="1696078" y="2194393"/>
                </a:lnTo>
                <a:lnTo>
                  <a:pt x="1774168" y="2149998"/>
                </a:lnTo>
                <a:lnTo>
                  <a:pt x="1848341" y="2099891"/>
                </a:lnTo>
                <a:lnTo>
                  <a:pt x="1918299" y="2044373"/>
                </a:lnTo>
                <a:lnTo>
                  <a:pt x="1983743" y="1983743"/>
                </a:lnTo>
                <a:lnTo>
                  <a:pt x="2044373" y="1918299"/>
                </a:lnTo>
                <a:lnTo>
                  <a:pt x="2099891" y="1848341"/>
                </a:lnTo>
                <a:lnTo>
                  <a:pt x="2149998" y="1774168"/>
                </a:lnTo>
                <a:lnTo>
                  <a:pt x="2194393" y="1696078"/>
                </a:lnTo>
                <a:lnTo>
                  <a:pt x="2232780" y="1614372"/>
                </a:lnTo>
                <a:lnTo>
                  <a:pt x="2264857" y="1529347"/>
                </a:lnTo>
                <a:lnTo>
                  <a:pt x="2290327" y="1441303"/>
                </a:lnTo>
                <a:lnTo>
                  <a:pt x="2308890" y="1350540"/>
                </a:lnTo>
                <a:lnTo>
                  <a:pt x="2320247" y="1257356"/>
                </a:lnTo>
                <a:lnTo>
                  <a:pt x="2324100" y="1162049"/>
                </a:lnTo>
                <a:lnTo>
                  <a:pt x="2320247" y="1066743"/>
                </a:lnTo>
                <a:lnTo>
                  <a:pt x="2308890" y="973559"/>
                </a:lnTo>
                <a:lnTo>
                  <a:pt x="2290327" y="882796"/>
                </a:lnTo>
                <a:lnTo>
                  <a:pt x="2264857" y="794752"/>
                </a:lnTo>
                <a:lnTo>
                  <a:pt x="2232780" y="709727"/>
                </a:lnTo>
                <a:lnTo>
                  <a:pt x="2194393" y="628021"/>
                </a:lnTo>
                <a:lnTo>
                  <a:pt x="2149998" y="549931"/>
                </a:lnTo>
                <a:lnTo>
                  <a:pt x="2099891" y="475758"/>
                </a:lnTo>
                <a:lnTo>
                  <a:pt x="2044373" y="405800"/>
                </a:lnTo>
                <a:lnTo>
                  <a:pt x="1983743" y="340356"/>
                </a:lnTo>
                <a:lnTo>
                  <a:pt x="1918299" y="279726"/>
                </a:lnTo>
                <a:lnTo>
                  <a:pt x="1848341" y="224208"/>
                </a:lnTo>
                <a:lnTo>
                  <a:pt x="1774168" y="174101"/>
                </a:lnTo>
                <a:lnTo>
                  <a:pt x="1696078" y="129706"/>
                </a:lnTo>
                <a:lnTo>
                  <a:pt x="1614372" y="91319"/>
                </a:lnTo>
                <a:lnTo>
                  <a:pt x="1529347" y="59242"/>
                </a:lnTo>
                <a:lnTo>
                  <a:pt x="1441303" y="33772"/>
                </a:lnTo>
                <a:lnTo>
                  <a:pt x="1350540" y="15209"/>
                </a:lnTo>
                <a:lnTo>
                  <a:pt x="1257356" y="3852"/>
                </a:lnTo>
                <a:lnTo>
                  <a:pt x="1162050" y="0"/>
                </a:lnTo>
                <a:lnTo>
                  <a:pt x="1066743" y="3852"/>
                </a:lnTo>
                <a:lnTo>
                  <a:pt x="973559" y="15209"/>
                </a:lnTo>
                <a:lnTo>
                  <a:pt x="882796" y="33772"/>
                </a:lnTo>
                <a:lnTo>
                  <a:pt x="794752" y="59242"/>
                </a:lnTo>
                <a:lnTo>
                  <a:pt x="709727" y="91319"/>
                </a:lnTo>
                <a:lnTo>
                  <a:pt x="628021" y="129706"/>
                </a:lnTo>
                <a:lnTo>
                  <a:pt x="549931" y="174101"/>
                </a:lnTo>
                <a:lnTo>
                  <a:pt x="475758" y="224208"/>
                </a:lnTo>
                <a:lnTo>
                  <a:pt x="405800" y="279726"/>
                </a:lnTo>
                <a:lnTo>
                  <a:pt x="340356" y="340356"/>
                </a:lnTo>
                <a:lnTo>
                  <a:pt x="279726" y="405800"/>
                </a:lnTo>
                <a:lnTo>
                  <a:pt x="224208" y="475758"/>
                </a:lnTo>
                <a:lnTo>
                  <a:pt x="174101" y="549931"/>
                </a:lnTo>
                <a:lnTo>
                  <a:pt x="129706" y="628021"/>
                </a:lnTo>
                <a:lnTo>
                  <a:pt x="91319" y="709727"/>
                </a:lnTo>
                <a:lnTo>
                  <a:pt x="59242" y="794752"/>
                </a:lnTo>
                <a:lnTo>
                  <a:pt x="33772" y="882796"/>
                </a:lnTo>
                <a:lnTo>
                  <a:pt x="15209" y="973559"/>
                </a:lnTo>
                <a:lnTo>
                  <a:pt x="3852" y="1066743"/>
                </a:lnTo>
                <a:lnTo>
                  <a:pt x="0" y="1162049"/>
                </a:lnTo>
                <a:lnTo>
                  <a:pt x="3852" y="1257356"/>
                </a:lnTo>
                <a:lnTo>
                  <a:pt x="15209" y="1350540"/>
                </a:lnTo>
                <a:lnTo>
                  <a:pt x="33772" y="1441303"/>
                </a:lnTo>
                <a:lnTo>
                  <a:pt x="59242" y="1529347"/>
                </a:lnTo>
                <a:lnTo>
                  <a:pt x="91319" y="1614372"/>
                </a:lnTo>
                <a:lnTo>
                  <a:pt x="129706" y="1696078"/>
                </a:lnTo>
                <a:lnTo>
                  <a:pt x="174101" y="1774168"/>
                </a:lnTo>
                <a:lnTo>
                  <a:pt x="224208" y="1848341"/>
                </a:lnTo>
                <a:lnTo>
                  <a:pt x="279726" y="1918299"/>
                </a:lnTo>
                <a:lnTo>
                  <a:pt x="340356" y="1983743"/>
                </a:lnTo>
                <a:lnTo>
                  <a:pt x="405800" y="2044373"/>
                </a:lnTo>
                <a:lnTo>
                  <a:pt x="475758" y="2099891"/>
                </a:lnTo>
                <a:lnTo>
                  <a:pt x="549931" y="2149998"/>
                </a:lnTo>
                <a:lnTo>
                  <a:pt x="628021" y="2194393"/>
                </a:lnTo>
                <a:lnTo>
                  <a:pt x="709727" y="2232780"/>
                </a:lnTo>
                <a:lnTo>
                  <a:pt x="794752" y="2264857"/>
                </a:lnTo>
                <a:lnTo>
                  <a:pt x="882796" y="2290327"/>
                </a:lnTo>
                <a:lnTo>
                  <a:pt x="973559" y="2308890"/>
                </a:lnTo>
                <a:lnTo>
                  <a:pt x="1066743" y="2320247"/>
                </a:lnTo>
                <a:lnTo>
                  <a:pt x="1162050" y="2324099"/>
                </a:lnTo>
                <a:close/>
              </a:path>
            </a:pathLst>
          </a:custGeom>
          <a:ln w="12700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3294" y="2298524"/>
            <a:ext cx="1306372" cy="1306372"/>
          </a:xfrm>
          <a:custGeom>
            <a:avLst/>
            <a:gdLst/>
            <a:ahLst/>
            <a:cxnLst/>
            <a:rect l="l" t="t" r="r" b="b"/>
            <a:pathLst>
              <a:path w="1306372" h="1306372">
                <a:moveTo>
                  <a:pt x="653186" y="0"/>
                </a:moveTo>
                <a:lnTo>
                  <a:pt x="599615" y="2165"/>
                </a:lnTo>
                <a:lnTo>
                  <a:pt x="547236" y="8549"/>
                </a:lnTo>
                <a:lnTo>
                  <a:pt x="496218" y="18983"/>
                </a:lnTo>
                <a:lnTo>
                  <a:pt x="446729" y="33300"/>
                </a:lnTo>
                <a:lnTo>
                  <a:pt x="398937" y="51330"/>
                </a:lnTo>
                <a:lnTo>
                  <a:pt x="353010" y="72907"/>
                </a:lnTo>
                <a:lnTo>
                  <a:pt x="309116" y="97862"/>
                </a:lnTo>
                <a:lnTo>
                  <a:pt x="267423" y="126027"/>
                </a:lnTo>
                <a:lnTo>
                  <a:pt x="228100" y="157234"/>
                </a:lnTo>
                <a:lnTo>
                  <a:pt x="191314" y="191314"/>
                </a:lnTo>
                <a:lnTo>
                  <a:pt x="157234" y="228100"/>
                </a:lnTo>
                <a:lnTo>
                  <a:pt x="126027" y="267423"/>
                </a:lnTo>
                <a:lnTo>
                  <a:pt x="97862" y="309116"/>
                </a:lnTo>
                <a:lnTo>
                  <a:pt x="72907" y="353010"/>
                </a:lnTo>
                <a:lnTo>
                  <a:pt x="51330" y="398937"/>
                </a:lnTo>
                <a:lnTo>
                  <a:pt x="33300" y="446729"/>
                </a:lnTo>
                <a:lnTo>
                  <a:pt x="18983" y="496218"/>
                </a:lnTo>
                <a:lnTo>
                  <a:pt x="8549" y="547236"/>
                </a:lnTo>
                <a:lnTo>
                  <a:pt x="2165" y="599615"/>
                </a:lnTo>
                <a:lnTo>
                  <a:pt x="0" y="653186"/>
                </a:lnTo>
                <a:lnTo>
                  <a:pt x="2165" y="706757"/>
                </a:lnTo>
                <a:lnTo>
                  <a:pt x="8549" y="759136"/>
                </a:lnTo>
                <a:lnTo>
                  <a:pt x="18983" y="810154"/>
                </a:lnTo>
                <a:lnTo>
                  <a:pt x="33300" y="859643"/>
                </a:lnTo>
                <a:lnTo>
                  <a:pt x="51330" y="907435"/>
                </a:lnTo>
                <a:lnTo>
                  <a:pt x="72907" y="953362"/>
                </a:lnTo>
                <a:lnTo>
                  <a:pt x="97862" y="997256"/>
                </a:lnTo>
                <a:lnTo>
                  <a:pt x="126027" y="1038949"/>
                </a:lnTo>
                <a:lnTo>
                  <a:pt x="157234" y="1078272"/>
                </a:lnTo>
                <a:lnTo>
                  <a:pt x="191314" y="1115058"/>
                </a:lnTo>
                <a:lnTo>
                  <a:pt x="228100" y="1149138"/>
                </a:lnTo>
                <a:lnTo>
                  <a:pt x="267423" y="1180345"/>
                </a:lnTo>
                <a:lnTo>
                  <a:pt x="309116" y="1208510"/>
                </a:lnTo>
                <a:lnTo>
                  <a:pt x="353010" y="1233465"/>
                </a:lnTo>
                <a:lnTo>
                  <a:pt x="398937" y="1255041"/>
                </a:lnTo>
                <a:lnTo>
                  <a:pt x="446729" y="1273072"/>
                </a:lnTo>
                <a:lnTo>
                  <a:pt x="496218" y="1287389"/>
                </a:lnTo>
                <a:lnTo>
                  <a:pt x="547236" y="1297823"/>
                </a:lnTo>
                <a:lnTo>
                  <a:pt x="599615" y="1304207"/>
                </a:lnTo>
                <a:lnTo>
                  <a:pt x="653186" y="1306372"/>
                </a:lnTo>
                <a:lnTo>
                  <a:pt x="706757" y="1304207"/>
                </a:lnTo>
                <a:lnTo>
                  <a:pt x="759136" y="1297823"/>
                </a:lnTo>
                <a:lnTo>
                  <a:pt x="810154" y="1287389"/>
                </a:lnTo>
                <a:lnTo>
                  <a:pt x="859643" y="1273072"/>
                </a:lnTo>
                <a:lnTo>
                  <a:pt x="907435" y="1255041"/>
                </a:lnTo>
                <a:lnTo>
                  <a:pt x="953362" y="1233465"/>
                </a:lnTo>
                <a:lnTo>
                  <a:pt x="997256" y="1208510"/>
                </a:lnTo>
                <a:lnTo>
                  <a:pt x="1038949" y="1180345"/>
                </a:lnTo>
                <a:lnTo>
                  <a:pt x="1078272" y="1149138"/>
                </a:lnTo>
                <a:lnTo>
                  <a:pt x="1115058" y="1115058"/>
                </a:lnTo>
                <a:lnTo>
                  <a:pt x="1149138" y="1078272"/>
                </a:lnTo>
                <a:lnTo>
                  <a:pt x="1180345" y="1038949"/>
                </a:lnTo>
                <a:lnTo>
                  <a:pt x="1208510" y="997256"/>
                </a:lnTo>
                <a:lnTo>
                  <a:pt x="1233465" y="953362"/>
                </a:lnTo>
                <a:lnTo>
                  <a:pt x="1255041" y="907435"/>
                </a:lnTo>
                <a:lnTo>
                  <a:pt x="1273072" y="859643"/>
                </a:lnTo>
                <a:lnTo>
                  <a:pt x="1287389" y="810154"/>
                </a:lnTo>
                <a:lnTo>
                  <a:pt x="1297823" y="759136"/>
                </a:lnTo>
                <a:lnTo>
                  <a:pt x="1304207" y="706757"/>
                </a:lnTo>
                <a:lnTo>
                  <a:pt x="1306372" y="653186"/>
                </a:lnTo>
                <a:lnTo>
                  <a:pt x="1304207" y="599615"/>
                </a:lnTo>
                <a:lnTo>
                  <a:pt x="1297823" y="547236"/>
                </a:lnTo>
                <a:lnTo>
                  <a:pt x="1287389" y="496218"/>
                </a:lnTo>
                <a:lnTo>
                  <a:pt x="1273072" y="446729"/>
                </a:lnTo>
                <a:lnTo>
                  <a:pt x="1255041" y="398937"/>
                </a:lnTo>
                <a:lnTo>
                  <a:pt x="1233465" y="353010"/>
                </a:lnTo>
                <a:lnTo>
                  <a:pt x="1208510" y="309116"/>
                </a:lnTo>
                <a:lnTo>
                  <a:pt x="1180345" y="267423"/>
                </a:lnTo>
                <a:lnTo>
                  <a:pt x="1149138" y="228100"/>
                </a:lnTo>
                <a:lnTo>
                  <a:pt x="1115058" y="191314"/>
                </a:lnTo>
                <a:lnTo>
                  <a:pt x="1078272" y="157234"/>
                </a:lnTo>
                <a:lnTo>
                  <a:pt x="1038949" y="126027"/>
                </a:lnTo>
                <a:lnTo>
                  <a:pt x="997256" y="97862"/>
                </a:lnTo>
                <a:lnTo>
                  <a:pt x="953362" y="72907"/>
                </a:lnTo>
                <a:lnTo>
                  <a:pt x="907435" y="51330"/>
                </a:lnTo>
                <a:lnTo>
                  <a:pt x="859643" y="33300"/>
                </a:lnTo>
                <a:lnTo>
                  <a:pt x="810154" y="18983"/>
                </a:lnTo>
                <a:lnTo>
                  <a:pt x="759136" y="8549"/>
                </a:lnTo>
                <a:lnTo>
                  <a:pt x="706757" y="2165"/>
                </a:lnTo>
                <a:lnTo>
                  <a:pt x="653186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573294" y="2298524"/>
            <a:ext cx="1306372" cy="1306372"/>
          </a:xfrm>
          <a:custGeom>
            <a:avLst/>
            <a:gdLst/>
            <a:ahLst/>
            <a:cxnLst/>
            <a:rect l="l" t="t" r="r" b="b"/>
            <a:pathLst>
              <a:path w="1306372" h="1306372">
                <a:moveTo>
                  <a:pt x="653186" y="1306372"/>
                </a:moveTo>
                <a:lnTo>
                  <a:pt x="706757" y="1304207"/>
                </a:lnTo>
                <a:lnTo>
                  <a:pt x="759136" y="1297823"/>
                </a:lnTo>
                <a:lnTo>
                  <a:pt x="810154" y="1287389"/>
                </a:lnTo>
                <a:lnTo>
                  <a:pt x="859643" y="1273072"/>
                </a:lnTo>
                <a:lnTo>
                  <a:pt x="907435" y="1255041"/>
                </a:lnTo>
                <a:lnTo>
                  <a:pt x="953362" y="1233465"/>
                </a:lnTo>
                <a:lnTo>
                  <a:pt x="997256" y="1208510"/>
                </a:lnTo>
                <a:lnTo>
                  <a:pt x="1038949" y="1180345"/>
                </a:lnTo>
                <a:lnTo>
                  <a:pt x="1078272" y="1149138"/>
                </a:lnTo>
                <a:lnTo>
                  <a:pt x="1115058" y="1115058"/>
                </a:lnTo>
                <a:lnTo>
                  <a:pt x="1149138" y="1078272"/>
                </a:lnTo>
                <a:lnTo>
                  <a:pt x="1180345" y="1038949"/>
                </a:lnTo>
                <a:lnTo>
                  <a:pt x="1208510" y="997256"/>
                </a:lnTo>
                <a:lnTo>
                  <a:pt x="1233465" y="953362"/>
                </a:lnTo>
                <a:lnTo>
                  <a:pt x="1255041" y="907435"/>
                </a:lnTo>
                <a:lnTo>
                  <a:pt x="1273072" y="859643"/>
                </a:lnTo>
                <a:lnTo>
                  <a:pt x="1287389" y="810154"/>
                </a:lnTo>
                <a:lnTo>
                  <a:pt x="1297823" y="759136"/>
                </a:lnTo>
                <a:lnTo>
                  <a:pt x="1304207" y="706757"/>
                </a:lnTo>
                <a:lnTo>
                  <a:pt x="1306372" y="653186"/>
                </a:lnTo>
                <a:lnTo>
                  <a:pt x="1304207" y="599615"/>
                </a:lnTo>
                <a:lnTo>
                  <a:pt x="1297823" y="547236"/>
                </a:lnTo>
                <a:lnTo>
                  <a:pt x="1287389" y="496218"/>
                </a:lnTo>
                <a:lnTo>
                  <a:pt x="1273072" y="446729"/>
                </a:lnTo>
                <a:lnTo>
                  <a:pt x="1255041" y="398937"/>
                </a:lnTo>
                <a:lnTo>
                  <a:pt x="1233465" y="353010"/>
                </a:lnTo>
                <a:lnTo>
                  <a:pt x="1208510" y="309116"/>
                </a:lnTo>
                <a:lnTo>
                  <a:pt x="1180345" y="267423"/>
                </a:lnTo>
                <a:lnTo>
                  <a:pt x="1149138" y="228100"/>
                </a:lnTo>
                <a:lnTo>
                  <a:pt x="1115058" y="191314"/>
                </a:lnTo>
                <a:lnTo>
                  <a:pt x="1078272" y="157234"/>
                </a:lnTo>
                <a:lnTo>
                  <a:pt x="1038949" y="126027"/>
                </a:lnTo>
                <a:lnTo>
                  <a:pt x="997256" y="97862"/>
                </a:lnTo>
                <a:lnTo>
                  <a:pt x="953362" y="72907"/>
                </a:lnTo>
                <a:lnTo>
                  <a:pt x="907435" y="51330"/>
                </a:lnTo>
                <a:lnTo>
                  <a:pt x="859643" y="33300"/>
                </a:lnTo>
                <a:lnTo>
                  <a:pt x="810154" y="18983"/>
                </a:lnTo>
                <a:lnTo>
                  <a:pt x="759136" y="8549"/>
                </a:lnTo>
                <a:lnTo>
                  <a:pt x="706757" y="2165"/>
                </a:lnTo>
                <a:lnTo>
                  <a:pt x="653186" y="0"/>
                </a:lnTo>
                <a:lnTo>
                  <a:pt x="599615" y="2165"/>
                </a:lnTo>
                <a:lnTo>
                  <a:pt x="547236" y="8549"/>
                </a:lnTo>
                <a:lnTo>
                  <a:pt x="496218" y="18983"/>
                </a:lnTo>
                <a:lnTo>
                  <a:pt x="446729" y="33300"/>
                </a:lnTo>
                <a:lnTo>
                  <a:pt x="398937" y="51330"/>
                </a:lnTo>
                <a:lnTo>
                  <a:pt x="353010" y="72907"/>
                </a:lnTo>
                <a:lnTo>
                  <a:pt x="309116" y="97862"/>
                </a:lnTo>
                <a:lnTo>
                  <a:pt x="267423" y="126027"/>
                </a:lnTo>
                <a:lnTo>
                  <a:pt x="228100" y="157234"/>
                </a:lnTo>
                <a:lnTo>
                  <a:pt x="191314" y="191314"/>
                </a:lnTo>
                <a:lnTo>
                  <a:pt x="157234" y="228100"/>
                </a:lnTo>
                <a:lnTo>
                  <a:pt x="126027" y="267423"/>
                </a:lnTo>
                <a:lnTo>
                  <a:pt x="97862" y="309116"/>
                </a:lnTo>
                <a:lnTo>
                  <a:pt x="72907" y="353010"/>
                </a:lnTo>
                <a:lnTo>
                  <a:pt x="51330" y="398937"/>
                </a:lnTo>
                <a:lnTo>
                  <a:pt x="33300" y="446729"/>
                </a:lnTo>
                <a:lnTo>
                  <a:pt x="18983" y="496218"/>
                </a:lnTo>
                <a:lnTo>
                  <a:pt x="8549" y="547236"/>
                </a:lnTo>
                <a:lnTo>
                  <a:pt x="2165" y="599615"/>
                </a:lnTo>
                <a:lnTo>
                  <a:pt x="0" y="653186"/>
                </a:lnTo>
                <a:lnTo>
                  <a:pt x="2165" y="706757"/>
                </a:lnTo>
                <a:lnTo>
                  <a:pt x="8549" y="759136"/>
                </a:lnTo>
                <a:lnTo>
                  <a:pt x="18983" y="810154"/>
                </a:lnTo>
                <a:lnTo>
                  <a:pt x="33300" y="859643"/>
                </a:lnTo>
                <a:lnTo>
                  <a:pt x="51330" y="907435"/>
                </a:lnTo>
                <a:lnTo>
                  <a:pt x="72907" y="953362"/>
                </a:lnTo>
                <a:lnTo>
                  <a:pt x="97862" y="997256"/>
                </a:lnTo>
                <a:lnTo>
                  <a:pt x="126027" y="1038949"/>
                </a:lnTo>
                <a:lnTo>
                  <a:pt x="157234" y="1078272"/>
                </a:lnTo>
                <a:lnTo>
                  <a:pt x="191314" y="1115058"/>
                </a:lnTo>
                <a:lnTo>
                  <a:pt x="228100" y="1149138"/>
                </a:lnTo>
                <a:lnTo>
                  <a:pt x="267423" y="1180345"/>
                </a:lnTo>
                <a:lnTo>
                  <a:pt x="309116" y="1208510"/>
                </a:lnTo>
                <a:lnTo>
                  <a:pt x="353010" y="1233465"/>
                </a:lnTo>
                <a:lnTo>
                  <a:pt x="398937" y="1255041"/>
                </a:lnTo>
                <a:lnTo>
                  <a:pt x="446729" y="1273072"/>
                </a:lnTo>
                <a:lnTo>
                  <a:pt x="496218" y="1287389"/>
                </a:lnTo>
                <a:lnTo>
                  <a:pt x="547236" y="1297823"/>
                </a:lnTo>
                <a:lnTo>
                  <a:pt x="599615" y="1304207"/>
                </a:lnTo>
                <a:lnTo>
                  <a:pt x="653186" y="1306372"/>
                </a:lnTo>
                <a:close/>
              </a:path>
            </a:pathLst>
          </a:custGeom>
          <a:ln w="7137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74361" y="2350874"/>
            <a:ext cx="1306372" cy="1306372"/>
          </a:xfrm>
          <a:custGeom>
            <a:avLst/>
            <a:gdLst/>
            <a:ahLst/>
            <a:cxnLst/>
            <a:rect l="l" t="t" r="r" b="b"/>
            <a:pathLst>
              <a:path w="1306372" h="1306372">
                <a:moveTo>
                  <a:pt x="653186" y="0"/>
                </a:moveTo>
                <a:lnTo>
                  <a:pt x="599615" y="2165"/>
                </a:lnTo>
                <a:lnTo>
                  <a:pt x="547236" y="8549"/>
                </a:lnTo>
                <a:lnTo>
                  <a:pt x="496218" y="18983"/>
                </a:lnTo>
                <a:lnTo>
                  <a:pt x="446729" y="33300"/>
                </a:lnTo>
                <a:lnTo>
                  <a:pt x="398937" y="51330"/>
                </a:lnTo>
                <a:lnTo>
                  <a:pt x="353010" y="72907"/>
                </a:lnTo>
                <a:lnTo>
                  <a:pt x="309116" y="97862"/>
                </a:lnTo>
                <a:lnTo>
                  <a:pt x="267423" y="126027"/>
                </a:lnTo>
                <a:lnTo>
                  <a:pt x="228100" y="157234"/>
                </a:lnTo>
                <a:lnTo>
                  <a:pt x="191314" y="191314"/>
                </a:lnTo>
                <a:lnTo>
                  <a:pt x="157234" y="228100"/>
                </a:lnTo>
                <a:lnTo>
                  <a:pt x="126027" y="267423"/>
                </a:lnTo>
                <a:lnTo>
                  <a:pt x="97862" y="309116"/>
                </a:lnTo>
                <a:lnTo>
                  <a:pt x="72907" y="353010"/>
                </a:lnTo>
                <a:lnTo>
                  <a:pt x="51330" y="398937"/>
                </a:lnTo>
                <a:lnTo>
                  <a:pt x="33300" y="446729"/>
                </a:lnTo>
                <a:lnTo>
                  <a:pt x="18983" y="496218"/>
                </a:lnTo>
                <a:lnTo>
                  <a:pt x="8549" y="547236"/>
                </a:lnTo>
                <a:lnTo>
                  <a:pt x="2165" y="599615"/>
                </a:lnTo>
                <a:lnTo>
                  <a:pt x="0" y="653186"/>
                </a:lnTo>
                <a:lnTo>
                  <a:pt x="2165" y="706757"/>
                </a:lnTo>
                <a:lnTo>
                  <a:pt x="8549" y="759136"/>
                </a:lnTo>
                <a:lnTo>
                  <a:pt x="18983" y="810154"/>
                </a:lnTo>
                <a:lnTo>
                  <a:pt x="33300" y="859643"/>
                </a:lnTo>
                <a:lnTo>
                  <a:pt x="51330" y="907435"/>
                </a:lnTo>
                <a:lnTo>
                  <a:pt x="72907" y="953362"/>
                </a:lnTo>
                <a:lnTo>
                  <a:pt x="97862" y="997256"/>
                </a:lnTo>
                <a:lnTo>
                  <a:pt x="126027" y="1038949"/>
                </a:lnTo>
                <a:lnTo>
                  <a:pt x="157234" y="1078272"/>
                </a:lnTo>
                <a:lnTo>
                  <a:pt x="191314" y="1115058"/>
                </a:lnTo>
                <a:lnTo>
                  <a:pt x="228100" y="1149138"/>
                </a:lnTo>
                <a:lnTo>
                  <a:pt x="267423" y="1180345"/>
                </a:lnTo>
                <a:lnTo>
                  <a:pt x="309116" y="1208510"/>
                </a:lnTo>
                <a:lnTo>
                  <a:pt x="353010" y="1233465"/>
                </a:lnTo>
                <a:lnTo>
                  <a:pt x="398937" y="1255041"/>
                </a:lnTo>
                <a:lnTo>
                  <a:pt x="446729" y="1273072"/>
                </a:lnTo>
                <a:lnTo>
                  <a:pt x="496218" y="1287389"/>
                </a:lnTo>
                <a:lnTo>
                  <a:pt x="547236" y="1297823"/>
                </a:lnTo>
                <a:lnTo>
                  <a:pt x="599615" y="1304207"/>
                </a:lnTo>
                <a:lnTo>
                  <a:pt x="653186" y="1306372"/>
                </a:lnTo>
                <a:lnTo>
                  <a:pt x="706757" y="1304207"/>
                </a:lnTo>
                <a:lnTo>
                  <a:pt x="759136" y="1297823"/>
                </a:lnTo>
                <a:lnTo>
                  <a:pt x="810154" y="1287389"/>
                </a:lnTo>
                <a:lnTo>
                  <a:pt x="859643" y="1273072"/>
                </a:lnTo>
                <a:lnTo>
                  <a:pt x="907435" y="1255041"/>
                </a:lnTo>
                <a:lnTo>
                  <a:pt x="953362" y="1233465"/>
                </a:lnTo>
                <a:lnTo>
                  <a:pt x="997256" y="1208510"/>
                </a:lnTo>
                <a:lnTo>
                  <a:pt x="1038949" y="1180345"/>
                </a:lnTo>
                <a:lnTo>
                  <a:pt x="1078272" y="1149138"/>
                </a:lnTo>
                <a:lnTo>
                  <a:pt x="1115058" y="1115058"/>
                </a:lnTo>
                <a:lnTo>
                  <a:pt x="1149138" y="1078272"/>
                </a:lnTo>
                <a:lnTo>
                  <a:pt x="1180345" y="1038949"/>
                </a:lnTo>
                <a:lnTo>
                  <a:pt x="1208510" y="997256"/>
                </a:lnTo>
                <a:lnTo>
                  <a:pt x="1233465" y="953362"/>
                </a:lnTo>
                <a:lnTo>
                  <a:pt x="1255041" y="907435"/>
                </a:lnTo>
                <a:lnTo>
                  <a:pt x="1273072" y="859643"/>
                </a:lnTo>
                <a:lnTo>
                  <a:pt x="1287389" y="810154"/>
                </a:lnTo>
                <a:lnTo>
                  <a:pt x="1297823" y="759136"/>
                </a:lnTo>
                <a:lnTo>
                  <a:pt x="1304207" y="706757"/>
                </a:lnTo>
                <a:lnTo>
                  <a:pt x="1306372" y="653186"/>
                </a:lnTo>
                <a:lnTo>
                  <a:pt x="1304207" y="599615"/>
                </a:lnTo>
                <a:lnTo>
                  <a:pt x="1297823" y="547236"/>
                </a:lnTo>
                <a:lnTo>
                  <a:pt x="1287389" y="496218"/>
                </a:lnTo>
                <a:lnTo>
                  <a:pt x="1273072" y="446729"/>
                </a:lnTo>
                <a:lnTo>
                  <a:pt x="1255041" y="398937"/>
                </a:lnTo>
                <a:lnTo>
                  <a:pt x="1233465" y="353010"/>
                </a:lnTo>
                <a:lnTo>
                  <a:pt x="1208510" y="309116"/>
                </a:lnTo>
                <a:lnTo>
                  <a:pt x="1180345" y="267423"/>
                </a:lnTo>
                <a:lnTo>
                  <a:pt x="1149138" y="228100"/>
                </a:lnTo>
                <a:lnTo>
                  <a:pt x="1115058" y="191314"/>
                </a:lnTo>
                <a:lnTo>
                  <a:pt x="1078272" y="157234"/>
                </a:lnTo>
                <a:lnTo>
                  <a:pt x="1038949" y="126027"/>
                </a:lnTo>
                <a:lnTo>
                  <a:pt x="997256" y="97862"/>
                </a:lnTo>
                <a:lnTo>
                  <a:pt x="953362" y="72907"/>
                </a:lnTo>
                <a:lnTo>
                  <a:pt x="907435" y="51330"/>
                </a:lnTo>
                <a:lnTo>
                  <a:pt x="859643" y="33300"/>
                </a:lnTo>
                <a:lnTo>
                  <a:pt x="810154" y="18983"/>
                </a:lnTo>
                <a:lnTo>
                  <a:pt x="759136" y="8549"/>
                </a:lnTo>
                <a:lnTo>
                  <a:pt x="706757" y="2165"/>
                </a:lnTo>
                <a:lnTo>
                  <a:pt x="653186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74361" y="2350874"/>
            <a:ext cx="1306372" cy="1306372"/>
          </a:xfrm>
          <a:custGeom>
            <a:avLst/>
            <a:gdLst/>
            <a:ahLst/>
            <a:cxnLst/>
            <a:rect l="l" t="t" r="r" b="b"/>
            <a:pathLst>
              <a:path w="1306372" h="1306372">
                <a:moveTo>
                  <a:pt x="653186" y="1306372"/>
                </a:moveTo>
                <a:lnTo>
                  <a:pt x="706757" y="1304207"/>
                </a:lnTo>
                <a:lnTo>
                  <a:pt x="759136" y="1297823"/>
                </a:lnTo>
                <a:lnTo>
                  <a:pt x="810154" y="1287389"/>
                </a:lnTo>
                <a:lnTo>
                  <a:pt x="859643" y="1273072"/>
                </a:lnTo>
                <a:lnTo>
                  <a:pt x="907435" y="1255041"/>
                </a:lnTo>
                <a:lnTo>
                  <a:pt x="953362" y="1233465"/>
                </a:lnTo>
                <a:lnTo>
                  <a:pt x="997256" y="1208510"/>
                </a:lnTo>
                <a:lnTo>
                  <a:pt x="1038949" y="1180345"/>
                </a:lnTo>
                <a:lnTo>
                  <a:pt x="1078272" y="1149138"/>
                </a:lnTo>
                <a:lnTo>
                  <a:pt x="1115058" y="1115058"/>
                </a:lnTo>
                <a:lnTo>
                  <a:pt x="1149138" y="1078272"/>
                </a:lnTo>
                <a:lnTo>
                  <a:pt x="1180345" y="1038949"/>
                </a:lnTo>
                <a:lnTo>
                  <a:pt x="1208510" y="997256"/>
                </a:lnTo>
                <a:lnTo>
                  <a:pt x="1233465" y="953362"/>
                </a:lnTo>
                <a:lnTo>
                  <a:pt x="1255041" y="907435"/>
                </a:lnTo>
                <a:lnTo>
                  <a:pt x="1273072" y="859643"/>
                </a:lnTo>
                <a:lnTo>
                  <a:pt x="1287389" y="810154"/>
                </a:lnTo>
                <a:lnTo>
                  <a:pt x="1297823" y="759136"/>
                </a:lnTo>
                <a:lnTo>
                  <a:pt x="1304207" y="706757"/>
                </a:lnTo>
                <a:lnTo>
                  <a:pt x="1306372" y="653186"/>
                </a:lnTo>
                <a:lnTo>
                  <a:pt x="1304207" y="599615"/>
                </a:lnTo>
                <a:lnTo>
                  <a:pt x="1297823" y="547236"/>
                </a:lnTo>
                <a:lnTo>
                  <a:pt x="1287389" y="496218"/>
                </a:lnTo>
                <a:lnTo>
                  <a:pt x="1273072" y="446729"/>
                </a:lnTo>
                <a:lnTo>
                  <a:pt x="1255041" y="398937"/>
                </a:lnTo>
                <a:lnTo>
                  <a:pt x="1233465" y="353010"/>
                </a:lnTo>
                <a:lnTo>
                  <a:pt x="1208510" y="309116"/>
                </a:lnTo>
                <a:lnTo>
                  <a:pt x="1180345" y="267423"/>
                </a:lnTo>
                <a:lnTo>
                  <a:pt x="1149138" y="228100"/>
                </a:lnTo>
                <a:lnTo>
                  <a:pt x="1115058" y="191314"/>
                </a:lnTo>
                <a:lnTo>
                  <a:pt x="1078272" y="157234"/>
                </a:lnTo>
                <a:lnTo>
                  <a:pt x="1038949" y="126027"/>
                </a:lnTo>
                <a:lnTo>
                  <a:pt x="997256" y="97862"/>
                </a:lnTo>
                <a:lnTo>
                  <a:pt x="953362" y="72907"/>
                </a:lnTo>
                <a:lnTo>
                  <a:pt x="907435" y="51330"/>
                </a:lnTo>
                <a:lnTo>
                  <a:pt x="859643" y="33300"/>
                </a:lnTo>
                <a:lnTo>
                  <a:pt x="810154" y="18983"/>
                </a:lnTo>
                <a:lnTo>
                  <a:pt x="759136" y="8549"/>
                </a:lnTo>
                <a:lnTo>
                  <a:pt x="706757" y="2165"/>
                </a:lnTo>
                <a:lnTo>
                  <a:pt x="653186" y="0"/>
                </a:lnTo>
                <a:lnTo>
                  <a:pt x="599615" y="2165"/>
                </a:lnTo>
                <a:lnTo>
                  <a:pt x="547236" y="8549"/>
                </a:lnTo>
                <a:lnTo>
                  <a:pt x="496218" y="18983"/>
                </a:lnTo>
                <a:lnTo>
                  <a:pt x="446729" y="33300"/>
                </a:lnTo>
                <a:lnTo>
                  <a:pt x="398937" y="51330"/>
                </a:lnTo>
                <a:lnTo>
                  <a:pt x="353010" y="72907"/>
                </a:lnTo>
                <a:lnTo>
                  <a:pt x="309116" y="97862"/>
                </a:lnTo>
                <a:lnTo>
                  <a:pt x="267423" y="126027"/>
                </a:lnTo>
                <a:lnTo>
                  <a:pt x="228100" y="157234"/>
                </a:lnTo>
                <a:lnTo>
                  <a:pt x="191314" y="191314"/>
                </a:lnTo>
                <a:lnTo>
                  <a:pt x="157234" y="228100"/>
                </a:lnTo>
                <a:lnTo>
                  <a:pt x="126027" y="267423"/>
                </a:lnTo>
                <a:lnTo>
                  <a:pt x="97862" y="309116"/>
                </a:lnTo>
                <a:lnTo>
                  <a:pt x="72907" y="353010"/>
                </a:lnTo>
                <a:lnTo>
                  <a:pt x="51330" y="398937"/>
                </a:lnTo>
                <a:lnTo>
                  <a:pt x="33300" y="446729"/>
                </a:lnTo>
                <a:lnTo>
                  <a:pt x="18983" y="496218"/>
                </a:lnTo>
                <a:lnTo>
                  <a:pt x="8549" y="547236"/>
                </a:lnTo>
                <a:lnTo>
                  <a:pt x="2165" y="599615"/>
                </a:lnTo>
                <a:lnTo>
                  <a:pt x="0" y="653186"/>
                </a:lnTo>
                <a:lnTo>
                  <a:pt x="2165" y="706757"/>
                </a:lnTo>
                <a:lnTo>
                  <a:pt x="8549" y="759136"/>
                </a:lnTo>
                <a:lnTo>
                  <a:pt x="18983" y="810154"/>
                </a:lnTo>
                <a:lnTo>
                  <a:pt x="33300" y="859643"/>
                </a:lnTo>
                <a:lnTo>
                  <a:pt x="51330" y="907435"/>
                </a:lnTo>
                <a:lnTo>
                  <a:pt x="72907" y="953362"/>
                </a:lnTo>
                <a:lnTo>
                  <a:pt x="97862" y="997256"/>
                </a:lnTo>
                <a:lnTo>
                  <a:pt x="126027" y="1038949"/>
                </a:lnTo>
                <a:lnTo>
                  <a:pt x="157234" y="1078272"/>
                </a:lnTo>
                <a:lnTo>
                  <a:pt x="191314" y="1115058"/>
                </a:lnTo>
                <a:lnTo>
                  <a:pt x="228100" y="1149138"/>
                </a:lnTo>
                <a:lnTo>
                  <a:pt x="267423" y="1180345"/>
                </a:lnTo>
                <a:lnTo>
                  <a:pt x="309116" y="1208510"/>
                </a:lnTo>
                <a:lnTo>
                  <a:pt x="353010" y="1233465"/>
                </a:lnTo>
                <a:lnTo>
                  <a:pt x="398937" y="1255041"/>
                </a:lnTo>
                <a:lnTo>
                  <a:pt x="446729" y="1273072"/>
                </a:lnTo>
                <a:lnTo>
                  <a:pt x="496218" y="1287389"/>
                </a:lnTo>
                <a:lnTo>
                  <a:pt x="547236" y="1297823"/>
                </a:lnTo>
                <a:lnTo>
                  <a:pt x="599615" y="1304207"/>
                </a:lnTo>
                <a:lnTo>
                  <a:pt x="653186" y="1306372"/>
                </a:lnTo>
                <a:close/>
              </a:path>
            </a:pathLst>
          </a:custGeom>
          <a:ln w="7137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74361" y="4692826"/>
            <a:ext cx="1306372" cy="1306372"/>
          </a:xfrm>
          <a:custGeom>
            <a:avLst/>
            <a:gdLst/>
            <a:ahLst/>
            <a:cxnLst/>
            <a:rect l="l" t="t" r="r" b="b"/>
            <a:pathLst>
              <a:path w="1306372" h="1306372">
                <a:moveTo>
                  <a:pt x="653186" y="0"/>
                </a:moveTo>
                <a:lnTo>
                  <a:pt x="599615" y="2165"/>
                </a:lnTo>
                <a:lnTo>
                  <a:pt x="547236" y="8549"/>
                </a:lnTo>
                <a:lnTo>
                  <a:pt x="496218" y="18983"/>
                </a:lnTo>
                <a:lnTo>
                  <a:pt x="446729" y="33300"/>
                </a:lnTo>
                <a:lnTo>
                  <a:pt x="398937" y="51330"/>
                </a:lnTo>
                <a:lnTo>
                  <a:pt x="353010" y="72907"/>
                </a:lnTo>
                <a:lnTo>
                  <a:pt x="309116" y="97862"/>
                </a:lnTo>
                <a:lnTo>
                  <a:pt x="267423" y="126027"/>
                </a:lnTo>
                <a:lnTo>
                  <a:pt x="228100" y="157234"/>
                </a:lnTo>
                <a:lnTo>
                  <a:pt x="191314" y="191314"/>
                </a:lnTo>
                <a:lnTo>
                  <a:pt x="157234" y="228100"/>
                </a:lnTo>
                <a:lnTo>
                  <a:pt x="126027" y="267423"/>
                </a:lnTo>
                <a:lnTo>
                  <a:pt x="97862" y="309116"/>
                </a:lnTo>
                <a:lnTo>
                  <a:pt x="72907" y="353010"/>
                </a:lnTo>
                <a:lnTo>
                  <a:pt x="51330" y="398937"/>
                </a:lnTo>
                <a:lnTo>
                  <a:pt x="33300" y="446729"/>
                </a:lnTo>
                <a:lnTo>
                  <a:pt x="18983" y="496218"/>
                </a:lnTo>
                <a:lnTo>
                  <a:pt x="8549" y="547236"/>
                </a:lnTo>
                <a:lnTo>
                  <a:pt x="2165" y="599615"/>
                </a:lnTo>
                <a:lnTo>
                  <a:pt x="0" y="653186"/>
                </a:lnTo>
                <a:lnTo>
                  <a:pt x="2165" y="706757"/>
                </a:lnTo>
                <a:lnTo>
                  <a:pt x="8549" y="759136"/>
                </a:lnTo>
                <a:lnTo>
                  <a:pt x="18983" y="810154"/>
                </a:lnTo>
                <a:lnTo>
                  <a:pt x="33300" y="859643"/>
                </a:lnTo>
                <a:lnTo>
                  <a:pt x="51330" y="907435"/>
                </a:lnTo>
                <a:lnTo>
                  <a:pt x="72907" y="953362"/>
                </a:lnTo>
                <a:lnTo>
                  <a:pt x="97862" y="997256"/>
                </a:lnTo>
                <a:lnTo>
                  <a:pt x="126027" y="1038949"/>
                </a:lnTo>
                <a:lnTo>
                  <a:pt x="157234" y="1078272"/>
                </a:lnTo>
                <a:lnTo>
                  <a:pt x="191314" y="1115058"/>
                </a:lnTo>
                <a:lnTo>
                  <a:pt x="228100" y="1149138"/>
                </a:lnTo>
                <a:lnTo>
                  <a:pt x="267423" y="1180345"/>
                </a:lnTo>
                <a:lnTo>
                  <a:pt x="309116" y="1208510"/>
                </a:lnTo>
                <a:lnTo>
                  <a:pt x="353010" y="1233465"/>
                </a:lnTo>
                <a:lnTo>
                  <a:pt x="398937" y="1255041"/>
                </a:lnTo>
                <a:lnTo>
                  <a:pt x="446729" y="1273072"/>
                </a:lnTo>
                <a:lnTo>
                  <a:pt x="496218" y="1287389"/>
                </a:lnTo>
                <a:lnTo>
                  <a:pt x="547236" y="1297823"/>
                </a:lnTo>
                <a:lnTo>
                  <a:pt x="599615" y="1304207"/>
                </a:lnTo>
                <a:lnTo>
                  <a:pt x="653186" y="1306372"/>
                </a:lnTo>
                <a:lnTo>
                  <a:pt x="706757" y="1304207"/>
                </a:lnTo>
                <a:lnTo>
                  <a:pt x="759136" y="1297823"/>
                </a:lnTo>
                <a:lnTo>
                  <a:pt x="810154" y="1287389"/>
                </a:lnTo>
                <a:lnTo>
                  <a:pt x="859643" y="1273072"/>
                </a:lnTo>
                <a:lnTo>
                  <a:pt x="907435" y="1255041"/>
                </a:lnTo>
                <a:lnTo>
                  <a:pt x="953362" y="1233465"/>
                </a:lnTo>
                <a:lnTo>
                  <a:pt x="997256" y="1208510"/>
                </a:lnTo>
                <a:lnTo>
                  <a:pt x="1038949" y="1180345"/>
                </a:lnTo>
                <a:lnTo>
                  <a:pt x="1078272" y="1149138"/>
                </a:lnTo>
                <a:lnTo>
                  <a:pt x="1115058" y="1115058"/>
                </a:lnTo>
                <a:lnTo>
                  <a:pt x="1149138" y="1078272"/>
                </a:lnTo>
                <a:lnTo>
                  <a:pt x="1180345" y="1038949"/>
                </a:lnTo>
                <a:lnTo>
                  <a:pt x="1208510" y="997256"/>
                </a:lnTo>
                <a:lnTo>
                  <a:pt x="1233465" y="953362"/>
                </a:lnTo>
                <a:lnTo>
                  <a:pt x="1255041" y="907435"/>
                </a:lnTo>
                <a:lnTo>
                  <a:pt x="1273072" y="859643"/>
                </a:lnTo>
                <a:lnTo>
                  <a:pt x="1287389" y="810154"/>
                </a:lnTo>
                <a:lnTo>
                  <a:pt x="1297823" y="759136"/>
                </a:lnTo>
                <a:lnTo>
                  <a:pt x="1304207" y="706757"/>
                </a:lnTo>
                <a:lnTo>
                  <a:pt x="1306372" y="653186"/>
                </a:lnTo>
                <a:lnTo>
                  <a:pt x="1304207" y="599615"/>
                </a:lnTo>
                <a:lnTo>
                  <a:pt x="1297823" y="547236"/>
                </a:lnTo>
                <a:lnTo>
                  <a:pt x="1287389" y="496218"/>
                </a:lnTo>
                <a:lnTo>
                  <a:pt x="1273072" y="446729"/>
                </a:lnTo>
                <a:lnTo>
                  <a:pt x="1255041" y="398937"/>
                </a:lnTo>
                <a:lnTo>
                  <a:pt x="1233465" y="353010"/>
                </a:lnTo>
                <a:lnTo>
                  <a:pt x="1208510" y="309116"/>
                </a:lnTo>
                <a:lnTo>
                  <a:pt x="1180345" y="267423"/>
                </a:lnTo>
                <a:lnTo>
                  <a:pt x="1149138" y="228100"/>
                </a:lnTo>
                <a:lnTo>
                  <a:pt x="1115058" y="191314"/>
                </a:lnTo>
                <a:lnTo>
                  <a:pt x="1078272" y="157234"/>
                </a:lnTo>
                <a:lnTo>
                  <a:pt x="1038949" y="126027"/>
                </a:lnTo>
                <a:lnTo>
                  <a:pt x="997256" y="97862"/>
                </a:lnTo>
                <a:lnTo>
                  <a:pt x="953362" y="72907"/>
                </a:lnTo>
                <a:lnTo>
                  <a:pt x="907435" y="51330"/>
                </a:lnTo>
                <a:lnTo>
                  <a:pt x="859643" y="33300"/>
                </a:lnTo>
                <a:lnTo>
                  <a:pt x="810154" y="18983"/>
                </a:lnTo>
                <a:lnTo>
                  <a:pt x="759136" y="8549"/>
                </a:lnTo>
                <a:lnTo>
                  <a:pt x="706757" y="2165"/>
                </a:lnTo>
                <a:lnTo>
                  <a:pt x="653186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74361" y="4692826"/>
            <a:ext cx="1306372" cy="1306372"/>
          </a:xfrm>
          <a:custGeom>
            <a:avLst/>
            <a:gdLst/>
            <a:ahLst/>
            <a:cxnLst/>
            <a:rect l="l" t="t" r="r" b="b"/>
            <a:pathLst>
              <a:path w="1306372" h="1306372">
                <a:moveTo>
                  <a:pt x="653186" y="1306372"/>
                </a:moveTo>
                <a:lnTo>
                  <a:pt x="706757" y="1304207"/>
                </a:lnTo>
                <a:lnTo>
                  <a:pt x="759136" y="1297823"/>
                </a:lnTo>
                <a:lnTo>
                  <a:pt x="810154" y="1287389"/>
                </a:lnTo>
                <a:lnTo>
                  <a:pt x="859643" y="1273072"/>
                </a:lnTo>
                <a:lnTo>
                  <a:pt x="907435" y="1255041"/>
                </a:lnTo>
                <a:lnTo>
                  <a:pt x="953362" y="1233465"/>
                </a:lnTo>
                <a:lnTo>
                  <a:pt x="997256" y="1208510"/>
                </a:lnTo>
                <a:lnTo>
                  <a:pt x="1038949" y="1180345"/>
                </a:lnTo>
                <a:lnTo>
                  <a:pt x="1078272" y="1149138"/>
                </a:lnTo>
                <a:lnTo>
                  <a:pt x="1115058" y="1115058"/>
                </a:lnTo>
                <a:lnTo>
                  <a:pt x="1149138" y="1078272"/>
                </a:lnTo>
                <a:lnTo>
                  <a:pt x="1180345" y="1038949"/>
                </a:lnTo>
                <a:lnTo>
                  <a:pt x="1208510" y="997256"/>
                </a:lnTo>
                <a:lnTo>
                  <a:pt x="1233465" y="953362"/>
                </a:lnTo>
                <a:lnTo>
                  <a:pt x="1255041" y="907435"/>
                </a:lnTo>
                <a:lnTo>
                  <a:pt x="1273072" y="859643"/>
                </a:lnTo>
                <a:lnTo>
                  <a:pt x="1287389" y="810154"/>
                </a:lnTo>
                <a:lnTo>
                  <a:pt x="1297823" y="759136"/>
                </a:lnTo>
                <a:lnTo>
                  <a:pt x="1304207" y="706757"/>
                </a:lnTo>
                <a:lnTo>
                  <a:pt x="1306372" y="653186"/>
                </a:lnTo>
                <a:lnTo>
                  <a:pt x="1304207" y="599615"/>
                </a:lnTo>
                <a:lnTo>
                  <a:pt x="1297823" y="547236"/>
                </a:lnTo>
                <a:lnTo>
                  <a:pt x="1287389" y="496218"/>
                </a:lnTo>
                <a:lnTo>
                  <a:pt x="1273072" y="446729"/>
                </a:lnTo>
                <a:lnTo>
                  <a:pt x="1255041" y="398937"/>
                </a:lnTo>
                <a:lnTo>
                  <a:pt x="1233465" y="353010"/>
                </a:lnTo>
                <a:lnTo>
                  <a:pt x="1208510" y="309116"/>
                </a:lnTo>
                <a:lnTo>
                  <a:pt x="1180345" y="267423"/>
                </a:lnTo>
                <a:lnTo>
                  <a:pt x="1149138" y="228100"/>
                </a:lnTo>
                <a:lnTo>
                  <a:pt x="1115058" y="191314"/>
                </a:lnTo>
                <a:lnTo>
                  <a:pt x="1078272" y="157234"/>
                </a:lnTo>
                <a:lnTo>
                  <a:pt x="1038949" y="126027"/>
                </a:lnTo>
                <a:lnTo>
                  <a:pt x="997256" y="97862"/>
                </a:lnTo>
                <a:lnTo>
                  <a:pt x="953362" y="72907"/>
                </a:lnTo>
                <a:lnTo>
                  <a:pt x="907435" y="51330"/>
                </a:lnTo>
                <a:lnTo>
                  <a:pt x="859643" y="33300"/>
                </a:lnTo>
                <a:lnTo>
                  <a:pt x="810154" y="18983"/>
                </a:lnTo>
                <a:lnTo>
                  <a:pt x="759136" y="8549"/>
                </a:lnTo>
                <a:lnTo>
                  <a:pt x="706757" y="2165"/>
                </a:lnTo>
                <a:lnTo>
                  <a:pt x="653186" y="0"/>
                </a:lnTo>
                <a:lnTo>
                  <a:pt x="599615" y="2165"/>
                </a:lnTo>
                <a:lnTo>
                  <a:pt x="547236" y="8549"/>
                </a:lnTo>
                <a:lnTo>
                  <a:pt x="496218" y="18983"/>
                </a:lnTo>
                <a:lnTo>
                  <a:pt x="446729" y="33300"/>
                </a:lnTo>
                <a:lnTo>
                  <a:pt x="398937" y="51330"/>
                </a:lnTo>
                <a:lnTo>
                  <a:pt x="353010" y="72907"/>
                </a:lnTo>
                <a:lnTo>
                  <a:pt x="309116" y="97862"/>
                </a:lnTo>
                <a:lnTo>
                  <a:pt x="267423" y="126027"/>
                </a:lnTo>
                <a:lnTo>
                  <a:pt x="228100" y="157234"/>
                </a:lnTo>
                <a:lnTo>
                  <a:pt x="191314" y="191314"/>
                </a:lnTo>
                <a:lnTo>
                  <a:pt x="157234" y="228100"/>
                </a:lnTo>
                <a:lnTo>
                  <a:pt x="126027" y="267423"/>
                </a:lnTo>
                <a:lnTo>
                  <a:pt x="97862" y="309116"/>
                </a:lnTo>
                <a:lnTo>
                  <a:pt x="72907" y="353010"/>
                </a:lnTo>
                <a:lnTo>
                  <a:pt x="51330" y="398937"/>
                </a:lnTo>
                <a:lnTo>
                  <a:pt x="33300" y="446729"/>
                </a:lnTo>
                <a:lnTo>
                  <a:pt x="18983" y="496218"/>
                </a:lnTo>
                <a:lnTo>
                  <a:pt x="8549" y="547236"/>
                </a:lnTo>
                <a:lnTo>
                  <a:pt x="2165" y="599615"/>
                </a:lnTo>
                <a:lnTo>
                  <a:pt x="0" y="653186"/>
                </a:lnTo>
                <a:lnTo>
                  <a:pt x="2165" y="706757"/>
                </a:lnTo>
                <a:lnTo>
                  <a:pt x="8549" y="759136"/>
                </a:lnTo>
                <a:lnTo>
                  <a:pt x="18983" y="810154"/>
                </a:lnTo>
                <a:lnTo>
                  <a:pt x="33300" y="859643"/>
                </a:lnTo>
                <a:lnTo>
                  <a:pt x="51330" y="907435"/>
                </a:lnTo>
                <a:lnTo>
                  <a:pt x="72907" y="953362"/>
                </a:lnTo>
                <a:lnTo>
                  <a:pt x="97862" y="997256"/>
                </a:lnTo>
                <a:lnTo>
                  <a:pt x="126027" y="1038949"/>
                </a:lnTo>
                <a:lnTo>
                  <a:pt x="157234" y="1078272"/>
                </a:lnTo>
                <a:lnTo>
                  <a:pt x="191314" y="1115058"/>
                </a:lnTo>
                <a:lnTo>
                  <a:pt x="228100" y="1149138"/>
                </a:lnTo>
                <a:lnTo>
                  <a:pt x="267423" y="1180345"/>
                </a:lnTo>
                <a:lnTo>
                  <a:pt x="309116" y="1208510"/>
                </a:lnTo>
                <a:lnTo>
                  <a:pt x="353010" y="1233465"/>
                </a:lnTo>
                <a:lnTo>
                  <a:pt x="398937" y="1255041"/>
                </a:lnTo>
                <a:lnTo>
                  <a:pt x="446729" y="1273072"/>
                </a:lnTo>
                <a:lnTo>
                  <a:pt x="496218" y="1287389"/>
                </a:lnTo>
                <a:lnTo>
                  <a:pt x="547236" y="1297823"/>
                </a:lnTo>
                <a:lnTo>
                  <a:pt x="599615" y="1304207"/>
                </a:lnTo>
                <a:lnTo>
                  <a:pt x="653186" y="1306372"/>
                </a:lnTo>
                <a:close/>
              </a:path>
            </a:pathLst>
          </a:custGeom>
          <a:ln w="7137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411161" y="5297234"/>
            <a:ext cx="1306372" cy="1306372"/>
          </a:xfrm>
          <a:custGeom>
            <a:avLst/>
            <a:gdLst/>
            <a:ahLst/>
            <a:cxnLst/>
            <a:rect l="l" t="t" r="r" b="b"/>
            <a:pathLst>
              <a:path w="1306372" h="1306372">
                <a:moveTo>
                  <a:pt x="653186" y="0"/>
                </a:moveTo>
                <a:lnTo>
                  <a:pt x="599615" y="2165"/>
                </a:lnTo>
                <a:lnTo>
                  <a:pt x="547236" y="8549"/>
                </a:lnTo>
                <a:lnTo>
                  <a:pt x="496218" y="18983"/>
                </a:lnTo>
                <a:lnTo>
                  <a:pt x="446729" y="33300"/>
                </a:lnTo>
                <a:lnTo>
                  <a:pt x="398937" y="51330"/>
                </a:lnTo>
                <a:lnTo>
                  <a:pt x="353010" y="72907"/>
                </a:lnTo>
                <a:lnTo>
                  <a:pt x="309116" y="97862"/>
                </a:lnTo>
                <a:lnTo>
                  <a:pt x="267423" y="126027"/>
                </a:lnTo>
                <a:lnTo>
                  <a:pt x="228100" y="157234"/>
                </a:lnTo>
                <a:lnTo>
                  <a:pt x="191314" y="191314"/>
                </a:lnTo>
                <a:lnTo>
                  <a:pt x="157234" y="228100"/>
                </a:lnTo>
                <a:lnTo>
                  <a:pt x="126027" y="267423"/>
                </a:lnTo>
                <a:lnTo>
                  <a:pt x="97862" y="309116"/>
                </a:lnTo>
                <a:lnTo>
                  <a:pt x="72907" y="353010"/>
                </a:lnTo>
                <a:lnTo>
                  <a:pt x="51330" y="398937"/>
                </a:lnTo>
                <a:lnTo>
                  <a:pt x="33300" y="446729"/>
                </a:lnTo>
                <a:lnTo>
                  <a:pt x="18983" y="496218"/>
                </a:lnTo>
                <a:lnTo>
                  <a:pt x="8549" y="547236"/>
                </a:lnTo>
                <a:lnTo>
                  <a:pt x="2165" y="599615"/>
                </a:lnTo>
                <a:lnTo>
                  <a:pt x="0" y="653186"/>
                </a:lnTo>
                <a:lnTo>
                  <a:pt x="2165" y="706757"/>
                </a:lnTo>
                <a:lnTo>
                  <a:pt x="8549" y="759136"/>
                </a:lnTo>
                <a:lnTo>
                  <a:pt x="18983" y="810154"/>
                </a:lnTo>
                <a:lnTo>
                  <a:pt x="33300" y="859643"/>
                </a:lnTo>
                <a:lnTo>
                  <a:pt x="51330" y="907435"/>
                </a:lnTo>
                <a:lnTo>
                  <a:pt x="72907" y="953362"/>
                </a:lnTo>
                <a:lnTo>
                  <a:pt x="97862" y="997256"/>
                </a:lnTo>
                <a:lnTo>
                  <a:pt x="126027" y="1038949"/>
                </a:lnTo>
                <a:lnTo>
                  <a:pt x="157234" y="1078272"/>
                </a:lnTo>
                <a:lnTo>
                  <a:pt x="191314" y="1115058"/>
                </a:lnTo>
                <a:lnTo>
                  <a:pt x="228100" y="1149138"/>
                </a:lnTo>
                <a:lnTo>
                  <a:pt x="267423" y="1180345"/>
                </a:lnTo>
                <a:lnTo>
                  <a:pt x="309116" y="1208510"/>
                </a:lnTo>
                <a:lnTo>
                  <a:pt x="353010" y="1233465"/>
                </a:lnTo>
                <a:lnTo>
                  <a:pt x="398937" y="1255041"/>
                </a:lnTo>
                <a:lnTo>
                  <a:pt x="446729" y="1273072"/>
                </a:lnTo>
                <a:lnTo>
                  <a:pt x="496218" y="1287389"/>
                </a:lnTo>
                <a:lnTo>
                  <a:pt x="547236" y="1297823"/>
                </a:lnTo>
                <a:lnTo>
                  <a:pt x="599615" y="1304207"/>
                </a:lnTo>
                <a:lnTo>
                  <a:pt x="653186" y="1306372"/>
                </a:lnTo>
                <a:lnTo>
                  <a:pt x="706757" y="1304207"/>
                </a:lnTo>
                <a:lnTo>
                  <a:pt x="759136" y="1297823"/>
                </a:lnTo>
                <a:lnTo>
                  <a:pt x="810154" y="1287389"/>
                </a:lnTo>
                <a:lnTo>
                  <a:pt x="859643" y="1273072"/>
                </a:lnTo>
                <a:lnTo>
                  <a:pt x="907435" y="1255041"/>
                </a:lnTo>
                <a:lnTo>
                  <a:pt x="953362" y="1233465"/>
                </a:lnTo>
                <a:lnTo>
                  <a:pt x="997256" y="1208510"/>
                </a:lnTo>
                <a:lnTo>
                  <a:pt x="1038949" y="1180345"/>
                </a:lnTo>
                <a:lnTo>
                  <a:pt x="1078272" y="1149138"/>
                </a:lnTo>
                <a:lnTo>
                  <a:pt x="1115058" y="1115058"/>
                </a:lnTo>
                <a:lnTo>
                  <a:pt x="1149138" y="1078272"/>
                </a:lnTo>
                <a:lnTo>
                  <a:pt x="1180345" y="1038949"/>
                </a:lnTo>
                <a:lnTo>
                  <a:pt x="1208510" y="997256"/>
                </a:lnTo>
                <a:lnTo>
                  <a:pt x="1233465" y="953362"/>
                </a:lnTo>
                <a:lnTo>
                  <a:pt x="1255041" y="907435"/>
                </a:lnTo>
                <a:lnTo>
                  <a:pt x="1273072" y="859643"/>
                </a:lnTo>
                <a:lnTo>
                  <a:pt x="1287389" y="810154"/>
                </a:lnTo>
                <a:lnTo>
                  <a:pt x="1297823" y="759136"/>
                </a:lnTo>
                <a:lnTo>
                  <a:pt x="1304207" y="706757"/>
                </a:lnTo>
                <a:lnTo>
                  <a:pt x="1306372" y="653186"/>
                </a:lnTo>
                <a:lnTo>
                  <a:pt x="1304207" y="599615"/>
                </a:lnTo>
                <a:lnTo>
                  <a:pt x="1297823" y="547236"/>
                </a:lnTo>
                <a:lnTo>
                  <a:pt x="1287389" y="496218"/>
                </a:lnTo>
                <a:lnTo>
                  <a:pt x="1273072" y="446729"/>
                </a:lnTo>
                <a:lnTo>
                  <a:pt x="1255041" y="398937"/>
                </a:lnTo>
                <a:lnTo>
                  <a:pt x="1233465" y="353010"/>
                </a:lnTo>
                <a:lnTo>
                  <a:pt x="1208510" y="309116"/>
                </a:lnTo>
                <a:lnTo>
                  <a:pt x="1180345" y="267423"/>
                </a:lnTo>
                <a:lnTo>
                  <a:pt x="1149138" y="228100"/>
                </a:lnTo>
                <a:lnTo>
                  <a:pt x="1115058" y="191314"/>
                </a:lnTo>
                <a:lnTo>
                  <a:pt x="1078272" y="157234"/>
                </a:lnTo>
                <a:lnTo>
                  <a:pt x="1038949" y="126027"/>
                </a:lnTo>
                <a:lnTo>
                  <a:pt x="997256" y="97862"/>
                </a:lnTo>
                <a:lnTo>
                  <a:pt x="953362" y="72907"/>
                </a:lnTo>
                <a:lnTo>
                  <a:pt x="907435" y="51330"/>
                </a:lnTo>
                <a:lnTo>
                  <a:pt x="859643" y="33300"/>
                </a:lnTo>
                <a:lnTo>
                  <a:pt x="810154" y="18983"/>
                </a:lnTo>
                <a:lnTo>
                  <a:pt x="759136" y="8549"/>
                </a:lnTo>
                <a:lnTo>
                  <a:pt x="706757" y="2165"/>
                </a:lnTo>
                <a:lnTo>
                  <a:pt x="653186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411161" y="5297234"/>
            <a:ext cx="1306372" cy="1306372"/>
          </a:xfrm>
          <a:custGeom>
            <a:avLst/>
            <a:gdLst/>
            <a:ahLst/>
            <a:cxnLst/>
            <a:rect l="l" t="t" r="r" b="b"/>
            <a:pathLst>
              <a:path w="1306372" h="1306372">
                <a:moveTo>
                  <a:pt x="653186" y="1306372"/>
                </a:moveTo>
                <a:lnTo>
                  <a:pt x="706757" y="1304207"/>
                </a:lnTo>
                <a:lnTo>
                  <a:pt x="759136" y="1297823"/>
                </a:lnTo>
                <a:lnTo>
                  <a:pt x="810154" y="1287389"/>
                </a:lnTo>
                <a:lnTo>
                  <a:pt x="859643" y="1273072"/>
                </a:lnTo>
                <a:lnTo>
                  <a:pt x="907435" y="1255041"/>
                </a:lnTo>
                <a:lnTo>
                  <a:pt x="953362" y="1233465"/>
                </a:lnTo>
                <a:lnTo>
                  <a:pt x="997256" y="1208510"/>
                </a:lnTo>
                <a:lnTo>
                  <a:pt x="1038949" y="1180345"/>
                </a:lnTo>
                <a:lnTo>
                  <a:pt x="1078272" y="1149138"/>
                </a:lnTo>
                <a:lnTo>
                  <a:pt x="1115058" y="1115058"/>
                </a:lnTo>
                <a:lnTo>
                  <a:pt x="1149138" y="1078272"/>
                </a:lnTo>
                <a:lnTo>
                  <a:pt x="1180345" y="1038949"/>
                </a:lnTo>
                <a:lnTo>
                  <a:pt x="1208510" y="997256"/>
                </a:lnTo>
                <a:lnTo>
                  <a:pt x="1233465" y="953362"/>
                </a:lnTo>
                <a:lnTo>
                  <a:pt x="1255041" y="907435"/>
                </a:lnTo>
                <a:lnTo>
                  <a:pt x="1273072" y="859643"/>
                </a:lnTo>
                <a:lnTo>
                  <a:pt x="1287389" y="810154"/>
                </a:lnTo>
                <a:lnTo>
                  <a:pt x="1297823" y="759136"/>
                </a:lnTo>
                <a:lnTo>
                  <a:pt x="1304207" y="706757"/>
                </a:lnTo>
                <a:lnTo>
                  <a:pt x="1306372" y="653186"/>
                </a:lnTo>
                <a:lnTo>
                  <a:pt x="1304207" y="599615"/>
                </a:lnTo>
                <a:lnTo>
                  <a:pt x="1297823" y="547236"/>
                </a:lnTo>
                <a:lnTo>
                  <a:pt x="1287389" y="496218"/>
                </a:lnTo>
                <a:lnTo>
                  <a:pt x="1273072" y="446729"/>
                </a:lnTo>
                <a:lnTo>
                  <a:pt x="1255041" y="398937"/>
                </a:lnTo>
                <a:lnTo>
                  <a:pt x="1233465" y="353010"/>
                </a:lnTo>
                <a:lnTo>
                  <a:pt x="1208510" y="309116"/>
                </a:lnTo>
                <a:lnTo>
                  <a:pt x="1180345" y="267423"/>
                </a:lnTo>
                <a:lnTo>
                  <a:pt x="1149138" y="228100"/>
                </a:lnTo>
                <a:lnTo>
                  <a:pt x="1115058" y="191314"/>
                </a:lnTo>
                <a:lnTo>
                  <a:pt x="1078272" y="157234"/>
                </a:lnTo>
                <a:lnTo>
                  <a:pt x="1038949" y="126027"/>
                </a:lnTo>
                <a:lnTo>
                  <a:pt x="997256" y="97862"/>
                </a:lnTo>
                <a:lnTo>
                  <a:pt x="953362" y="72907"/>
                </a:lnTo>
                <a:lnTo>
                  <a:pt x="907435" y="51330"/>
                </a:lnTo>
                <a:lnTo>
                  <a:pt x="859643" y="33300"/>
                </a:lnTo>
                <a:lnTo>
                  <a:pt x="810154" y="18983"/>
                </a:lnTo>
                <a:lnTo>
                  <a:pt x="759136" y="8549"/>
                </a:lnTo>
                <a:lnTo>
                  <a:pt x="706757" y="2165"/>
                </a:lnTo>
                <a:lnTo>
                  <a:pt x="653186" y="0"/>
                </a:lnTo>
                <a:lnTo>
                  <a:pt x="599615" y="2165"/>
                </a:lnTo>
                <a:lnTo>
                  <a:pt x="547236" y="8549"/>
                </a:lnTo>
                <a:lnTo>
                  <a:pt x="496218" y="18983"/>
                </a:lnTo>
                <a:lnTo>
                  <a:pt x="446729" y="33300"/>
                </a:lnTo>
                <a:lnTo>
                  <a:pt x="398937" y="51330"/>
                </a:lnTo>
                <a:lnTo>
                  <a:pt x="353010" y="72907"/>
                </a:lnTo>
                <a:lnTo>
                  <a:pt x="309116" y="97862"/>
                </a:lnTo>
                <a:lnTo>
                  <a:pt x="267423" y="126027"/>
                </a:lnTo>
                <a:lnTo>
                  <a:pt x="228100" y="157234"/>
                </a:lnTo>
                <a:lnTo>
                  <a:pt x="191314" y="191314"/>
                </a:lnTo>
                <a:lnTo>
                  <a:pt x="157234" y="228100"/>
                </a:lnTo>
                <a:lnTo>
                  <a:pt x="126027" y="267423"/>
                </a:lnTo>
                <a:lnTo>
                  <a:pt x="97862" y="309116"/>
                </a:lnTo>
                <a:lnTo>
                  <a:pt x="72907" y="353010"/>
                </a:lnTo>
                <a:lnTo>
                  <a:pt x="51330" y="398937"/>
                </a:lnTo>
                <a:lnTo>
                  <a:pt x="33300" y="446729"/>
                </a:lnTo>
                <a:lnTo>
                  <a:pt x="18983" y="496218"/>
                </a:lnTo>
                <a:lnTo>
                  <a:pt x="8549" y="547236"/>
                </a:lnTo>
                <a:lnTo>
                  <a:pt x="2165" y="599615"/>
                </a:lnTo>
                <a:lnTo>
                  <a:pt x="0" y="653186"/>
                </a:lnTo>
                <a:lnTo>
                  <a:pt x="2165" y="706757"/>
                </a:lnTo>
                <a:lnTo>
                  <a:pt x="8549" y="759136"/>
                </a:lnTo>
                <a:lnTo>
                  <a:pt x="18983" y="810154"/>
                </a:lnTo>
                <a:lnTo>
                  <a:pt x="33300" y="859643"/>
                </a:lnTo>
                <a:lnTo>
                  <a:pt x="51330" y="907435"/>
                </a:lnTo>
                <a:lnTo>
                  <a:pt x="72907" y="953362"/>
                </a:lnTo>
                <a:lnTo>
                  <a:pt x="97862" y="997256"/>
                </a:lnTo>
                <a:lnTo>
                  <a:pt x="126027" y="1038949"/>
                </a:lnTo>
                <a:lnTo>
                  <a:pt x="157234" y="1078272"/>
                </a:lnTo>
                <a:lnTo>
                  <a:pt x="191314" y="1115058"/>
                </a:lnTo>
                <a:lnTo>
                  <a:pt x="228100" y="1149138"/>
                </a:lnTo>
                <a:lnTo>
                  <a:pt x="267423" y="1180345"/>
                </a:lnTo>
                <a:lnTo>
                  <a:pt x="309116" y="1208510"/>
                </a:lnTo>
                <a:lnTo>
                  <a:pt x="353010" y="1233465"/>
                </a:lnTo>
                <a:lnTo>
                  <a:pt x="398937" y="1255041"/>
                </a:lnTo>
                <a:lnTo>
                  <a:pt x="446729" y="1273072"/>
                </a:lnTo>
                <a:lnTo>
                  <a:pt x="496218" y="1287389"/>
                </a:lnTo>
                <a:lnTo>
                  <a:pt x="547236" y="1297823"/>
                </a:lnTo>
                <a:lnTo>
                  <a:pt x="599615" y="1304207"/>
                </a:lnTo>
                <a:lnTo>
                  <a:pt x="653186" y="1306372"/>
                </a:lnTo>
                <a:close/>
              </a:path>
            </a:pathLst>
          </a:custGeom>
          <a:ln w="7137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18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72883" y="3683000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83"/>
                </a:lnTo>
                <a:lnTo>
                  <a:pt x="1508845" y="244566"/>
                </a:lnTo>
                <a:lnTo>
                  <a:pt x="1509946" y="181516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89001" y="1491024"/>
            <a:ext cx="5283153" cy="608639"/>
          </a:xfrm>
          <a:custGeom>
            <a:avLst/>
            <a:gdLst/>
            <a:ahLst/>
            <a:cxnLst/>
            <a:rect l="l" t="t" r="r" b="b"/>
            <a:pathLst>
              <a:path w="5283153" h="608639">
                <a:moveTo>
                  <a:pt x="1236928" y="1060"/>
                </a:moveTo>
                <a:lnTo>
                  <a:pt x="18272" y="1193"/>
                </a:lnTo>
                <a:lnTo>
                  <a:pt x="11227" y="44035"/>
                </a:lnTo>
                <a:lnTo>
                  <a:pt x="10231" y="60131"/>
                </a:lnTo>
                <a:lnTo>
                  <a:pt x="10698" y="75668"/>
                </a:lnTo>
                <a:lnTo>
                  <a:pt x="13208" y="89291"/>
                </a:lnTo>
                <a:lnTo>
                  <a:pt x="18338" y="99644"/>
                </a:lnTo>
                <a:lnTo>
                  <a:pt x="20949" y="102964"/>
                </a:lnTo>
                <a:lnTo>
                  <a:pt x="23271" y="106318"/>
                </a:lnTo>
                <a:lnTo>
                  <a:pt x="30369" y="148209"/>
                </a:lnTo>
                <a:lnTo>
                  <a:pt x="30284" y="162331"/>
                </a:lnTo>
                <a:lnTo>
                  <a:pt x="27581" y="224462"/>
                </a:lnTo>
                <a:lnTo>
                  <a:pt x="23602" y="286116"/>
                </a:lnTo>
                <a:lnTo>
                  <a:pt x="20917" y="324141"/>
                </a:lnTo>
                <a:lnTo>
                  <a:pt x="17751" y="367468"/>
                </a:lnTo>
                <a:lnTo>
                  <a:pt x="14091" y="416471"/>
                </a:lnTo>
                <a:lnTo>
                  <a:pt x="9921" y="471528"/>
                </a:lnTo>
                <a:lnTo>
                  <a:pt x="0" y="601306"/>
                </a:lnTo>
                <a:lnTo>
                  <a:pt x="3022304" y="608639"/>
                </a:lnTo>
                <a:lnTo>
                  <a:pt x="5242826" y="606793"/>
                </a:lnTo>
                <a:lnTo>
                  <a:pt x="5257037" y="440458"/>
                </a:lnTo>
                <a:lnTo>
                  <a:pt x="5263012" y="369466"/>
                </a:lnTo>
                <a:lnTo>
                  <a:pt x="5268987" y="297546"/>
                </a:lnTo>
                <a:lnTo>
                  <a:pt x="5274478" y="230114"/>
                </a:lnTo>
                <a:lnTo>
                  <a:pt x="5278999" y="172589"/>
                </a:lnTo>
                <a:lnTo>
                  <a:pt x="5282067" y="130387"/>
                </a:lnTo>
                <a:lnTo>
                  <a:pt x="5283153" y="110081"/>
                </a:lnTo>
                <a:lnTo>
                  <a:pt x="5283068" y="101430"/>
                </a:lnTo>
                <a:lnTo>
                  <a:pt x="5270470" y="58864"/>
                </a:lnTo>
                <a:lnTo>
                  <a:pt x="5254396" y="24294"/>
                </a:lnTo>
                <a:lnTo>
                  <a:pt x="5244308" y="3110"/>
                </a:lnTo>
                <a:lnTo>
                  <a:pt x="2943993" y="3110"/>
                </a:lnTo>
                <a:lnTo>
                  <a:pt x="1236928" y="1060"/>
                </a:lnTo>
                <a:close/>
              </a:path>
              <a:path w="5283153" h="608639">
                <a:moveTo>
                  <a:pt x="5242826" y="0"/>
                </a:moveTo>
                <a:lnTo>
                  <a:pt x="2943993" y="3110"/>
                </a:lnTo>
                <a:lnTo>
                  <a:pt x="5244308" y="3110"/>
                </a:lnTo>
                <a:lnTo>
                  <a:pt x="524282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672883" y="4730283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77"/>
                </a:lnTo>
                <a:lnTo>
                  <a:pt x="1508845" y="244561"/>
                </a:lnTo>
                <a:lnTo>
                  <a:pt x="1509946" y="181511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672883" y="5778275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77"/>
                </a:lnTo>
                <a:lnTo>
                  <a:pt x="1508845" y="244561"/>
                </a:lnTo>
                <a:lnTo>
                  <a:pt x="1509946" y="181511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60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89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64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1756321"/>
            <a:ext cx="8407400" cy="39618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000" y="1752600"/>
            <a:ext cx="91440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29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000" y="1752600"/>
            <a:ext cx="91440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2169310"/>
            <a:ext cx="8407400" cy="33585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12/07/15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87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877"/>
            <a:ext cx="10160000" cy="7072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89230"/>
            <a:ext cx="10160000" cy="2030769"/>
          </a:xfrm>
          <a:custGeom>
            <a:avLst/>
            <a:gdLst/>
            <a:ahLst/>
            <a:cxnLst/>
            <a:rect l="l" t="t" r="r" b="b"/>
            <a:pathLst>
              <a:path w="10160000" h="2030769">
                <a:moveTo>
                  <a:pt x="3475591" y="0"/>
                </a:moveTo>
                <a:lnTo>
                  <a:pt x="3082532" y="13306"/>
                </a:lnTo>
                <a:lnTo>
                  <a:pt x="2692541" y="40077"/>
                </a:lnTo>
                <a:lnTo>
                  <a:pt x="2307152" y="78883"/>
                </a:lnTo>
                <a:lnTo>
                  <a:pt x="1927901" y="128294"/>
                </a:lnTo>
                <a:lnTo>
                  <a:pt x="1556320" y="186878"/>
                </a:lnTo>
                <a:lnTo>
                  <a:pt x="1193945" y="253205"/>
                </a:lnTo>
                <a:lnTo>
                  <a:pt x="842309" y="325846"/>
                </a:lnTo>
                <a:lnTo>
                  <a:pt x="502946" y="403369"/>
                </a:lnTo>
                <a:lnTo>
                  <a:pt x="177392" y="484344"/>
                </a:lnTo>
                <a:lnTo>
                  <a:pt x="0" y="531805"/>
                </a:lnTo>
                <a:lnTo>
                  <a:pt x="0" y="2030769"/>
                </a:lnTo>
                <a:lnTo>
                  <a:pt x="10160000" y="2030769"/>
                </a:lnTo>
                <a:lnTo>
                  <a:pt x="10160000" y="441408"/>
                </a:lnTo>
                <a:lnTo>
                  <a:pt x="9376600" y="441408"/>
                </a:lnTo>
                <a:lnTo>
                  <a:pt x="9154829" y="436988"/>
                </a:lnTo>
                <a:lnTo>
                  <a:pt x="8928799" y="427166"/>
                </a:lnTo>
                <a:lnTo>
                  <a:pt x="8697930" y="412529"/>
                </a:lnTo>
                <a:lnTo>
                  <a:pt x="8461637" y="393663"/>
                </a:lnTo>
                <a:lnTo>
                  <a:pt x="7970451" y="345584"/>
                </a:lnTo>
                <a:lnTo>
                  <a:pt x="6306131" y="160783"/>
                </a:lnTo>
                <a:lnTo>
                  <a:pt x="5672228" y="101287"/>
                </a:lnTo>
                <a:lnTo>
                  <a:pt x="5337818" y="74571"/>
                </a:lnTo>
                <a:lnTo>
                  <a:pt x="4990991" y="50657"/>
                </a:lnTo>
                <a:lnTo>
                  <a:pt x="4631165" y="30131"/>
                </a:lnTo>
                <a:lnTo>
                  <a:pt x="4257758" y="13580"/>
                </a:lnTo>
                <a:lnTo>
                  <a:pt x="3870185" y="1589"/>
                </a:lnTo>
                <a:lnTo>
                  <a:pt x="3475591" y="0"/>
                </a:lnTo>
                <a:close/>
              </a:path>
              <a:path w="10160000" h="2030769">
                <a:moveTo>
                  <a:pt x="10160000" y="420440"/>
                </a:moveTo>
                <a:lnTo>
                  <a:pt x="10015505" y="426806"/>
                </a:lnTo>
                <a:lnTo>
                  <a:pt x="9594697" y="439840"/>
                </a:lnTo>
                <a:lnTo>
                  <a:pt x="9376600" y="441408"/>
                </a:lnTo>
                <a:lnTo>
                  <a:pt x="10160000" y="441408"/>
                </a:lnTo>
                <a:lnTo>
                  <a:pt x="10160000" y="42044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26643" y="6318072"/>
            <a:ext cx="6330157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x-none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Comunidades de Aprendizaje </a:t>
            </a:r>
            <a:endParaRPr sz="4000" dirty="0">
              <a:latin typeface="Gill Sans SemiBold"/>
              <a:cs typeface="Gill Sans SemiBold"/>
            </a:endParaRPr>
          </a:p>
        </p:txBody>
      </p:sp>
      <p:pic>
        <p:nvPicPr>
          <p:cNvPr id="11" name="Picture 20" descr="Logotipo Comunidade de Aprendiz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49203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Tom</a:t>
            </a:r>
            <a:r>
              <a:rPr lang="x-none"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a</a:t>
            </a: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 de</a:t>
            </a:r>
            <a:r>
              <a:rPr sz="3800" b="1" u="sng" spc="-5" dirty="0" smtClean="0">
                <a:solidFill>
                  <a:srgbClr val="9BC06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9BC06D"/>
                </a:solidFill>
                <a:latin typeface="Verdana"/>
                <a:cs typeface="Verdana"/>
              </a:rPr>
              <a:t>Decis</a:t>
            </a:r>
            <a:r>
              <a:rPr lang="x-none" sz="3800" b="1" u="sng" spc="0" dirty="0" smtClean="0">
                <a:solidFill>
                  <a:srgbClr val="9BC06D"/>
                </a:solidFill>
                <a:latin typeface="Verdana"/>
                <a:cs typeface="Verdana"/>
              </a:rPr>
              <a:t>ión</a:t>
            </a:r>
            <a:r>
              <a:rPr sz="3800" b="1" u="sng" spc="0" dirty="0" smtClean="0">
                <a:solidFill>
                  <a:srgbClr val="9BC06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2429421"/>
            <a:ext cx="7494905" cy="2724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CO" sz="2400" dirty="0"/>
              <a:t>Concordancia por parte del equipo gestor de la escuela;</a:t>
            </a:r>
            <a:endParaRPr lang="pt-BR" sz="2400" dirty="0"/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CO" sz="2400" dirty="0"/>
              <a:t>Se recomienda que la mayoría de los profesores esté de acuerdo con la transformación (un 80%);</a:t>
            </a:r>
            <a:endParaRPr lang="pt-BR" sz="2400" dirty="0"/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CO" sz="2400" dirty="0"/>
              <a:t>Aprobación del Consejo </a:t>
            </a:r>
            <a:r>
              <a:rPr lang="es-CO" sz="2400" dirty="0" smtClean="0"/>
              <a:t>Escolar;</a:t>
            </a:r>
            <a:endParaRPr lang="pt-BR" sz="2400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CO" sz="2400" dirty="0"/>
              <a:t>Aprobación de los alumnos y </a:t>
            </a:r>
            <a:r>
              <a:rPr lang="es-CO" sz="2400" dirty="0" smtClean="0"/>
              <a:t>familiares.</a:t>
            </a:r>
            <a:endParaRPr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4286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1551940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x-none" sz="3800" dirty="0" smtClean="0">
                <a:solidFill>
                  <a:srgbClr val="FFFFFF"/>
                </a:solidFill>
                <a:latin typeface="Verdana"/>
                <a:cs typeface="Verdana"/>
              </a:rPr>
              <a:t>ueño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755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</a:t>
            </a:r>
            <a:r>
              <a:rPr lang="x-none"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ueño</a:t>
            </a: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3700" y="3066294"/>
            <a:ext cx="3644900" cy="2087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4200"/>
              </a:lnSpc>
            </a:pPr>
            <a:r>
              <a:rPr lang="es-CO" sz="2400" dirty="0" smtClean="0"/>
              <a:t>La </a:t>
            </a:r>
            <a:r>
              <a:rPr lang="es-CO" sz="2400" dirty="0"/>
              <a:t>educación, necesita tanto de formación técnica, científica y profesional como de sueños y de utopía”. (Freire, 1997, 34)</a:t>
            </a:r>
            <a:r>
              <a:rPr lang="pt-BR" sz="2400" dirty="0"/>
              <a:t> 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9598" y="266702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E8BA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000" y="2054352"/>
            <a:ext cx="3182111" cy="3511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33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</a:t>
            </a:r>
            <a:r>
              <a:rPr lang="x-none"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ueño</a:t>
            </a: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1128225"/>
            <a:ext cx="6617970" cy="628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400" dirty="0"/>
              <a:t>El aprendizaje que queremos para nuestros hijos e hijas al alcance de todos los niños y jóvenes</a:t>
            </a:r>
            <a:r>
              <a:rPr lang="es-CO" sz="2400" dirty="0" smtClean="0"/>
              <a:t>.</a:t>
            </a:r>
            <a:endParaRPr lang="pt-BR"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660400" y="5181600"/>
            <a:ext cx="4191000" cy="18288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400" dirty="0"/>
              <a:t>Invitación a la comunidad para soñar con la escuela</a:t>
            </a:r>
            <a:endParaRPr lang="pt-BR" sz="2400" dirty="0"/>
          </a:p>
        </p:txBody>
      </p:sp>
      <p:sp>
        <p:nvSpPr>
          <p:cNvPr id="6" name="object 6"/>
          <p:cNvSpPr/>
          <p:nvPr/>
        </p:nvSpPr>
        <p:spPr>
          <a:xfrm>
            <a:off x="431800" y="2057400"/>
            <a:ext cx="4419600" cy="2971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Picture 6" descr="Subida no morr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86" y="2057400"/>
            <a:ext cx="4205114" cy="2971800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5080000" y="5181600"/>
            <a:ext cx="4191000" cy="160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400" dirty="0"/>
              <a:t>Participación de alumnos, profesores y funcionarios.</a:t>
            </a:r>
            <a:endParaRPr lang="pt-BR" sz="2400" dirty="0"/>
          </a:p>
          <a:p>
            <a:pPr algn="ctr"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0902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</a:t>
            </a:r>
            <a:r>
              <a:rPr lang="x-none"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ueño</a:t>
            </a:r>
            <a:r>
              <a:rPr sz="3800" b="1" u="sng" spc="-5" dirty="0" smtClean="0">
                <a:solidFill>
                  <a:srgbClr val="BF444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BF444C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BF444C"/>
                </a:solidFill>
                <a:latin typeface="Verdana"/>
                <a:cs typeface="Verdana"/>
              </a:rPr>
              <a:t> </a:t>
            </a:r>
            <a:r>
              <a:rPr lang="x-none" sz="3800" b="1" u="sng" spc="0" dirty="0" smtClean="0">
                <a:solidFill>
                  <a:srgbClr val="BF444C"/>
                </a:solidFill>
                <a:latin typeface="Verdana"/>
                <a:cs typeface="Verdana"/>
              </a:rPr>
              <a:t>niños y niñas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94200" y="1524000"/>
            <a:ext cx="4606925" cy="2089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4" algn="just">
              <a:buClr>
                <a:srgbClr val="333333"/>
              </a:buClr>
              <a:tabLst>
                <a:tab pos="240029" algn="l"/>
              </a:tabLst>
            </a:pPr>
            <a:r>
              <a:rPr lang="es-CO" sz="2400" dirty="0" smtClean="0"/>
              <a:t>Mi </a:t>
            </a:r>
            <a:r>
              <a:rPr lang="es-CO" sz="2400" dirty="0"/>
              <a:t>sueño es que en mi escuela no haya más desigualdad con las personas y alumnos…</a:t>
            </a:r>
            <a:r>
              <a:rPr lang="es-CO" sz="2400" dirty="0" smtClean="0"/>
              <a:t>”</a:t>
            </a:r>
            <a:endParaRPr lang="pt-BR" sz="2400" dirty="0"/>
          </a:p>
        </p:txBody>
      </p:sp>
      <p:sp>
        <p:nvSpPr>
          <p:cNvPr id="6" name="object 5"/>
          <p:cNvSpPr/>
          <p:nvPr/>
        </p:nvSpPr>
        <p:spPr>
          <a:xfrm>
            <a:off x="3479800" y="129540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  <p:pic>
        <p:nvPicPr>
          <p:cNvPr id="7" name="Picture 6" descr="IMG_093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0" y="1295400"/>
            <a:ext cx="2282712" cy="1712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G_094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0" y="3124200"/>
            <a:ext cx="2313297" cy="1734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G_094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4800600"/>
            <a:ext cx="2564456" cy="1923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bject 4"/>
          <p:cNvSpPr txBox="1"/>
          <p:nvPr/>
        </p:nvSpPr>
        <p:spPr>
          <a:xfrm>
            <a:off x="2260600" y="3810000"/>
            <a:ext cx="4606925" cy="2089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400" dirty="0" smtClean="0"/>
              <a:t>Mi </a:t>
            </a:r>
            <a:r>
              <a:rPr lang="es-CO" sz="2400" dirty="0"/>
              <a:t>sueño es ser </a:t>
            </a:r>
            <a:r>
              <a:rPr lang="es-CO" sz="2400" dirty="0" smtClean="0"/>
              <a:t>médica.</a:t>
            </a:r>
            <a:r>
              <a:rPr lang="es-CO" sz="2000" dirty="0" smtClean="0"/>
              <a:t>”</a:t>
            </a:r>
            <a:endParaRPr lang="pt-BR" sz="2000" dirty="0"/>
          </a:p>
        </p:txBody>
      </p:sp>
      <p:sp>
        <p:nvSpPr>
          <p:cNvPr id="11" name="object 5"/>
          <p:cNvSpPr/>
          <p:nvPr/>
        </p:nvSpPr>
        <p:spPr>
          <a:xfrm>
            <a:off x="1270000" y="327660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4470400" y="5530850"/>
            <a:ext cx="4606925" cy="2089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/>
            <a:r>
              <a:rPr lang="es-CO" sz="2400" dirty="0"/>
              <a:t>¡Mi sueño es que los profesores fueran más pacientes con los alumnos!”</a:t>
            </a:r>
            <a:endParaRPr lang="pt-BR" sz="2400" dirty="0"/>
          </a:p>
        </p:txBody>
      </p:sp>
      <p:sp>
        <p:nvSpPr>
          <p:cNvPr id="13" name="object 5"/>
          <p:cNvSpPr/>
          <p:nvPr/>
        </p:nvSpPr>
        <p:spPr>
          <a:xfrm>
            <a:off x="3479800" y="499745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077" y="35657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0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/>
      <p:bldP spid="11" grpId="0" animBg="1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lang="x-none"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Sueño de familiares</a:t>
            </a:r>
            <a:endParaRPr sz="3800" dirty="0">
              <a:latin typeface="Verdana"/>
              <a:cs typeface="Verdana"/>
            </a:endParaRPr>
          </a:p>
        </p:txBody>
      </p:sp>
      <p:pic>
        <p:nvPicPr>
          <p:cNvPr id="7" name="Picture 6" descr="IMG_090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45" r="19407" b="5402"/>
          <a:stretch/>
        </p:blipFill>
        <p:spPr>
          <a:xfrm>
            <a:off x="7061200" y="4572000"/>
            <a:ext cx="2376222" cy="278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G_0901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00" t="18245" r="18878" b="5242"/>
          <a:stretch/>
        </p:blipFill>
        <p:spPr>
          <a:xfrm>
            <a:off x="390703" y="1905000"/>
            <a:ext cx="2936697" cy="2587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object 4"/>
          <p:cNvSpPr txBox="1"/>
          <p:nvPr/>
        </p:nvSpPr>
        <p:spPr>
          <a:xfrm>
            <a:off x="812800" y="1066800"/>
            <a:ext cx="5943600" cy="1200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400" dirty="0"/>
              <a:t>La escuela de mis sueños</a:t>
            </a:r>
            <a:r>
              <a:rPr lang="es-CO" sz="2400" dirty="0" smtClean="0"/>
              <a:t>…</a:t>
            </a:r>
            <a:endParaRPr lang="pt-BR" sz="2000" dirty="0"/>
          </a:p>
        </p:txBody>
      </p:sp>
      <p:sp>
        <p:nvSpPr>
          <p:cNvPr id="11" name="object 4"/>
          <p:cNvSpPr txBox="1"/>
          <p:nvPr/>
        </p:nvSpPr>
        <p:spPr>
          <a:xfrm>
            <a:off x="4470400" y="1828800"/>
            <a:ext cx="4876800" cy="266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4" algn="just">
              <a:lnSpc>
                <a:spcPct val="100000"/>
              </a:lnSpc>
              <a:buClr>
                <a:srgbClr val="333333"/>
              </a:buClr>
              <a:tabLst>
                <a:tab pos="240029" algn="l"/>
              </a:tabLst>
            </a:pPr>
            <a:r>
              <a:rPr lang="es-CO" sz="2400" dirty="0"/>
              <a:t>Es aquella en la que no falta profesores, que tiene enseñanza y actividades adecuadas enseñando a los alumnos siempre a respectar el prójimo. Debería tener actividades extracurriculares, deportivas buscando mantener la máxima atención del alumno.”</a:t>
            </a:r>
            <a:r>
              <a:rPr lang="pt-BR" sz="2400" dirty="0"/>
              <a:t> </a:t>
            </a:r>
            <a:endParaRPr lang="pt-BR" sz="2400" dirty="0" smtClean="0">
              <a:solidFill>
                <a:srgbClr val="333333"/>
              </a:solidFill>
              <a:latin typeface="Verdana"/>
              <a:cs typeface="Verdana"/>
            </a:endParaRPr>
          </a:p>
        </p:txBody>
      </p:sp>
      <p:sp>
        <p:nvSpPr>
          <p:cNvPr id="12" name="object 5"/>
          <p:cNvSpPr/>
          <p:nvPr/>
        </p:nvSpPr>
        <p:spPr>
          <a:xfrm>
            <a:off x="3479800" y="167640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108200" y="5181600"/>
            <a:ext cx="4876800" cy="266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4" algn="just">
              <a:lnSpc>
                <a:spcPct val="100000"/>
              </a:lnSpc>
              <a:buClr>
                <a:srgbClr val="333333"/>
              </a:buClr>
              <a:tabLst>
                <a:tab pos="240029" algn="l"/>
              </a:tabLst>
            </a:pPr>
            <a:r>
              <a:rPr lang="es-CO" sz="2400" dirty="0"/>
              <a:t>La que posee profesores responsables y una buena educación. En la que mi hijo pueda aprender a ser alguien en la vida sin prejuicios y con buena educación”.</a:t>
            </a:r>
            <a:r>
              <a:rPr lang="pt-BR" sz="2400" dirty="0"/>
              <a:t> </a:t>
            </a:r>
            <a:endParaRPr lang="pt-BR" sz="2400" dirty="0" smtClean="0">
              <a:solidFill>
                <a:srgbClr val="333333"/>
              </a:solidFill>
              <a:latin typeface="Verdana"/>
              <a:cs typeface="Verdana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1117600" y="502920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7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lang="x-none"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Sueño de los </a:t>
            </a:r>
            <a:r>
              <a:rPr lang="x-none"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docentes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812800" y="1066800"/>
            <a:ext cx="5943600" cy="1200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400" dirty="0"/>
              <a:t>La escuela de mis sueños</a:t>
            </a:r>
            <a:r>
              <a:rPr lang="es-CO" sz="2400" dirty="0" smtClean="0"/>
              <a:t>…</a:t>
            </a:r>
            <a:endParaRPr lang="pt-BR" sz="2000" dirty="0"/>
          </a:p>
        </p:txBody>
      </p:sp>
      <p:sp>
        <p:nvSpPr>
          <p:cNvPr id="11" name="object 4"/>
          <p:cNvSpPr txBox="1"/>
          <p:nvPr/>
        </p:nvSpPr>
        <p:spPr>
          <a:xfrm>
            <a:off x="4470400" y="1828800"/>
            <a:ext cx="4876800" cy="266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4" algn="just">
              <a:lnSpc>
                <a:spcPct val="100000"/>
              </a:lnSpc>
              <a:buClr>
                <a:srgbClr val="333333"/>
              </a:buClr>
              <a:tabLst>
                <a:tab pos="240029" algn="l"/>
              </a:tabLst>
            </a:pPr>
            <a:r>
              <a:rPr lang="es-CO" sz="2400" dirty="0"/>
              <a:t>Es aquella </a:t>
            </a:r>
            <a:r>
              <a:rPr lang="es-CO" sz="2400" dirty="0" smtClean="0"/>
              <a:t>donde puedo ense</a:t>
            </a:r>
            <a:r>
              <a:rPr lang="es-CO" sz="2400" dirty="0" smtClean="0"/>
              <a:t>ñar a niños y niñas que realmente quieran aprender.”</a:t>
            </a:r>
            <a:r>
              <a:rPr lang="es-CO" sz="2400" dirty="0" smtClean="0"/>
              <a:t> alumno</a:t>
            </a:r>
            <a:r>
              <a:rPr lang="es-CO" sz="2400" dirty="0"/>
              <a:t>.”</a:t>
            </a:r>
            <a:r>
              <a:rPr lang="pt-BR" sz="2400" dirty="0"/>
              <a:t> </a:t>
            </a:r>
            <a:endParaRPr lang="pt-BR" sz="2400" dirty="0" smtClean="0">
              <a:solidFill>
                <a:srgbClr val="333333"/>
              </a:solidFill>
              <a:latin typeface="Verdana"/>
              <a:cs typeface="Verdana"/>
            </a:endParaRPr>
          </a:p>
        </p:txBody>
      </p:sp>
      <p:sp>
        <p:nvSpPr>
          <p:cNvPr id="12" name="object 5"/>
          <p:cNvSpPr/>
          <p:nvPr/>
        </p:nvSpPr>
        <p:spPr>
          <a:xfrm>
            <a:off x="3479800" y="167640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108200" y="3866010"/>
            <a:ext cx="4876800" cy="3733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4" algn="just">
              <a:lnSpc>
                <a:spcPct val="100000"/>
              </a:lnSpc>
              <a:buClr>
                <a:srgbClr val="333333"/>
              </a:buClr>
              <a:tabLst>
                <a:tab pos="240029" algn="l"/>
              </a:tabLst>
            </a:pPr>
            <a:r>
              <a:rPr lang="x-none" sz="2400" dirty="0" smtClean="0"/>
              <a:t>Sue</a:t>
            </a:r>
            <a:r>
              <a:rPr lang="x-none" sz="2400" dirty="0" smtClean="0"/>
              <a:t>ño con más respecto, menos indisciplina y con el involuvramiento de las familias. Además me gustaría tener un espacio de formación para que nuestras prácticas sean mejores.”</a:t>
            </a:r>
            <a:endParaRPr lang="pt-BR" sz="2400" dirty="0" smtClean="0">
              <a:solidFill>
                <a:srgbClr val="333333"/>
              </a:solidFill>
              <a:latin typeface="Verdana"/>
              <a:cs typeface="Verdana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1117600" y="3581400"/>
            <a:ext cx="877034" cy="838200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6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lang="x-none"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Sueños</a:t>
            </a:r>
            <a:r>
              <a:rPr sz="3800" b="1" u="sng" spc="0" dirty="0" smtClean="0">
                <a:solidFill>
                  <a:srgbClr val="BF444C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9000" y="1143000"/>
            <a:ext cx="6477000" cy="527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400" dirty="0"/>
              <a:t>Crear estrategias para que todos puedan soñar:</a:t>
            </a:r>
            <a:endParaRPr lang="pt-BR" sz="2400" dirty="0"/>
          </a:p>
        </p:txBody>
      </p:sp>
      <p:sp>
        <p:nvSpPr>
          <p:cNvPr id="5" name="object 5"/>
          <p:cNvSpPr/>
          <p:nvPr/>
        </p:nvSpPr>
        <p:spPr>
          <a:xfrm>
            <a:off x="1016000" y="2478836"/>
            <a:ext cx="3990340" cy="2662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3267" y="2478847"/>
            <a:ext cx="3990341" cy="2662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4497" y="5359400"/>
            <a:ext cx="2293256" cy="995109"/>
          </a:xfrm>
          <a:custGeom>
            <a:avLst/>
            <a:gdLst/>
            <a:ahLst/>
            <a:cxnLst/>
            <a:rect l="l" t="t" r="r" b="b"/>
            <a:pathLst>
              <a:path w="2293256" h="995109">
                <a:moveTo>
                  <a:pt x="536903" y="2087"/>
                </a:moveTo>
                <a:lnTo>
                  <a:pt x="7868" y="2800"/>
                </a:lnTo>
                <a:lnTo>
                  <a:pt x="5864" y="42455"/>
                </a:lnTo>
                <a:lnTo>
                  <a:pt x="4584" y="86720"/>
                </a:lnTo>
                <a:lnTo>
                  <a:pt x="4499" y="113637"/>
                </a:lnTo>
                <a:lnTo>
                  <a:pt x="4670" y="124969"/>
                </a:lnTo>
                <a:lnTo>
                  <a:pt x="5293" y="139795"/>
                </a:lnTo>
                <a:lnTo>
                  <a:pt x="6363" y="152646"/>
                </a:lnTo>
                <a:lnTo>
                  <a:pt x="7950" y="162915"/>
                </a:lnTo>
                <a:lnTo>
                  <a:pt x="9083" y="168342"/>
                </a:lnTo>
                <a:lnTo>
                  <a:pt x="10092" y="173823"/>
                </a:lnTo>
                <a:lnTo>
                  <a:pt x="13044" y="223582"/>
                </a:lnTo>
                <a:lnTo>
                  <a:pt x="13138" y="265399"/>
                </a:lnTo>
                <a:lnTo>
                  <a:pt x="12928" y="293463"/>
                </a:lnTo>
                <a:lnTo>
                  <a:pt x="11966" y="366981"/>
                </a:lnTo>
                <a:lnTo>
                  <a:pt x="11201" y="413664"/>
                </a:lnTo>
                <a:lnTo>
                  <a:pt x="10239" y="467784"/>
                </a:lnTo>
                <a:lnTo>
                  <a:pt x="9075" y="529956"/>
                </a:lnTo>
                <a:lnTo>
                  <a:pt x="7701" y="600794"/>
                </a:lnTo>
                <a:lnTo>
                  <a:pt x="6113" y="680914"/>
                </a:lnTo>
                <a:lnTo>
                  <a:pt x="0" y="983119"/>
                </a:lnTo>
                <a:lnTo>
                  <a:pt x="1311928" y="995109"/>
                </a:lnTo>
                <a:lnTo>
                  <a:pt x="2275827" y="992085"/>
                </a:lnTo>
                <a:lnTo>
                  <a:pt x="2281996" y="720182"/>
                </a:lnTo>
                <a:lnTo>
                  <a:pt x="2287183" y="486644"/>
                </a:lnTo>
                <a:lnTo>
                  <a:pt x="2289567" y="376496"/>
                </a:lnTo>
                <a:lnTo>
                  <a:pt x="2291530" y="282577"/>
                </a:lnTo>
                <a:lnTo>
                  <a:pt x="2292328" y="242310"/>
                </a:lnTo>
                <a:lnTo>
                  <a:pt x="2293139" y="196748"/>
                </a:lnTo>
                <a:lnTo>
                  <a:pt x="2293256" y="162915"/>
                </a:lnTo>
                <a:lnTo>
                  <a:pt x="2293103" y="156069"/>
                </a:lnTo>
                <a:lnTo>
                  <a:pt x="2289813" y="113637"/>
                </a:lnTo>
                <a:lnTo>
                  <a:pt x="2284601" y="69690"/>
                </a:lnTo>
                <a:lnTo>
                  <a:pt x="2276469" y="5082"/>
                </a:lnTo>
                <a:lnTo>
                  <a:pt x="1277943" y="5082"/>
                </a:lnTo>
                <a:lnTo>
                  <a:pt x="536903" y="2087"/>
                </a:lnTo>
                <a:close/>
              </a:path>
              <a:path w="2293256" h="995109">
                <a:moveTo>
                  <a:pt x="2275827" y="0"/>
                </a:moveTo>
                <a:lnTo>
                  <a:pt x="1277943" y="5082"/>
                </a:lnTo>
                <a:lnTo>
                  <a:pt x="2276469" y="5082"/>
                </a:lnTo>
                <a:lnTo>
                  <a:pt x="2275827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1752" y="5359400"/>
            <a:ext cx="2293268" cy="995109"/>
          </a:xfrm>
          <a:custGeom>
            <a:avLst/>
            <a:gdLst/>
            <a:ahLst/>
            <a:cxnLst/>
            <a:rect l="l" t="t" r="r" b="b"/>
            <a:pathLst>
              <a:path w="2293268" h="995109">
                <a:moveTo>
                  <a:pt x="536915" y="2087"/>
                </a:moveTo>
                <a:lnTo>
                  <a:pt x="7880" y="2801"/>
                </a:lnTo>
                <a:lnTo>
                  <a:pt x="5873" y="42457"/>
                </a:lnTo>
                <a:lnTo>
                  <a:pt x="4591" y="86720"/>
                </a:lnTo>
                <a:lnTo>
                  <a:pt x="4507" y="113637"/>
                </a:lnTo>
                <a:lnTo>
                  <a:pt x="4678" y="124969"/>
                </a:lnTo>
                <a:lnTo>
                  <a:pt x="5302" y="139795"/>
                </a:lnTo>
                <a:lnTo>
                  <a:pt x="6374" y="152646"/>
                </a:lnTo>
                <a:lnTo>
                  <a:pt x="7962" y="162915"/>
                </a:lnTo>
                <a:lnTo>
                  <a:pt x="9096" y="168342"/>
                </a:lnTo>
                <a:lnTo>
                  <a:pt x="10104" y="173823"/>
                </a:lnTo>
                <a:lnTo>
                  <a:pt x="13056" y="223582"/>
                </a:lnTo>
                <a:lnTo>
                  <a:pt x="13149" y="265399"/>
                </a:lnTo>
                <a:lnTo>
                  <a:pt x="12939" y="293463"/>
                </a:lnTo>
                <a:lnTo>
                  <a:pt x="11976" y="366981"/>
                </a:lnTo>
                <a:lnTo>
                  <a:pt x="11210" y="413664"/>
                </a:lnTo>
                <a:lnTo>
                  <a:pt x="10248" y="467784"/>
                </a:lnTo>
                <a:lnTo>
                  <a:pt x="9082" y="529956"/>
                </a:lnTo>
                <a:lnTo>
                  <a:pt x="7708" y="600794"/>
                </a:lnTo>
                <a:lnTo>
                  <a:pt x="6118" y="680914"/>
                </a:lnTo>
                <a:lnTo>
                  <a:pt x="0" y="983119"/>
                </a:lnTo>
                <a:lnTo>
                  <a:pt x="1311938" y="995109"/>
                </a:lnTo>
                <a:lnTo>
                  <a:pt x="2275840" y="992085"/>
                </a:lnTo>
                <a:lnTo>
                  <a:pt x="2282009" y="720182"/>
                </a:lnTo>
                <a:lnTo>
                  <a:pt x="2287196" y="486644"/>
                </a:lnTo>
                <a:lnTo>
                  <a:pt x="2289580" y="376496"/>
                </a:lnTo>
                <a:lnTo>
                  <a:pt x="2291542" y="282577"/>
                </a:lnTo>
                <a:lnTo>
                  <a:pt x="2292341" y="242310"/>
                </a:lnTo>
                <a:lnTo>
                  <a:pt x="2293152" y="196748"/>
                </a:lnTo>
                <a:lnTo>
                  <a:pt x="2293268" y="162915"/>
                </a:lnTo>
                <a:lnTo>
                  <a:pt x="2293116" y="156069"/>
                </a:lnTo>
                <a:lnTo>
                  <a:pt x="2289826" y="113637"/>
                </a:lnTo>
                <a:lnTo>
                  <a:pt x="2284614" y="69690"/>
                </a:lnTo>
                <a:lnTo>
                  <a:pt x="2276482" y="5082"/>
                </a:lnTo>
                <a:lnTo>
                  <a:pt x="1277946" y="5082"/>
                </a:lnTo>
                <a:lnTo>
                  <a:pt x="536915" y="2087"/>
                </a:lnTo>
                <a:close/>
              </a:path>
              <a:path w="2293268" h="995109">
                <a:moveTo>
                  <a:pt x="2275840" y="0"/>
                </a:moveTo>
                <a:lnTo>
                  <a:pt x="1277946" y="5082"/>
                </a:lnTo>
                <a:lnTo>
                  <a:pt x="2276482" y="5082"/>
                </a:lnTo>
                <a:lnTo>
                  <a:pt x="2275840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84400" y="5410200"/>
            <a:ext cx="1536980" cy="106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3200" marR="12700" indent="-191135" algn="ctr">
              <a:lnSpc>
                <a:spcPct val="100000"/>
              </a:lnSpc>
            </a:pPr>
            <a:r>
              <a:rPr lang="x-none" b="1" dirty="0" smtClean="0">
                <a:solidFill>
                  <a:srgbClr val="FFFFFF"/>
                </a:solidFill>
                <a:latin typeface="Verdana"/>
                <a:cs typeface="Verdana"/>
              </a:rPr>
              <a:t>Muro de los sueños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2080" y="5547706"/>
            <a:ext cx="1572895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0035" marR="12700" indent="-267970" algn="ctr">
              <a:lnSpc>
                <a:spcPct val="100000"/>
              </a:lnSpc>
            </a:pPr>
            <a:r>
              <a:rPr lang="x-none" b="1" dirty="0" smtClean="0">
                <a:solidFill>
                  <a:srgbClr val="FFFFFF"/>
                </a:solidFill>
                <a:latin typeface="Verdana"/>
                <a:cs typeface="Verdana"/>
              </a:rPr>
              <a:t>Árbol de los sueños</a:t>
            </a:r>
            <a:endParaRPr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8642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9000" y="1625600"/>
            <a:ext cx="4173664" cy="3101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x-none"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Sueño</a:t>
            </a: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31193" y="1625600"/>
            <a:ext cx="4139806" cy="3091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9159" y="5076380"/>
            <a:ext cx="2293256" cy="995109"/>
          </a:xfrm>
          <a:custGeom>
            <a:avLst/>
            <a:gdLst/>
            <a:ahLst/>
            <a:cxnLst/>
            <a:rect l="l" t="t" r="r" b="b"/>
            <a:pathLst>
              <a:path w="2293256" h="995109">
                <a:moveTo>
                  <a:pt x="536903" y="2087"/>
                </a:moveTo>
                <a:lnTo>
                  <a:pt x="7868" y="2800"/>
                </a:lnTo>
                <a:lnTo>
                  <a:pt x="5864" y="42455"/>
                </a:lnTo>
                <a:lnTo>
                  <a:pt x="4584" y="86720"/>
                </a:lnTo>
                <a:lnTo>
                  <a:pt x="4499" y="113637"/>
                </a:lnTo>
                <a:lnTo>
                  <a:pt x="4670" y="124969"/>
                </a:lnTo>
                <a:lnTo>
                  <a:pt x="5293" y="139795"/>
                </a:lnTo>
                <a:lnTo>
                  <a:pt x="6363" y="152646"/>
                </a:lnTo>
                <a:lnTo>
                  <a:pt x="7950" y="162915"/>
                </a:lnTo>
                <a:lnTo>
                  <a:pt x="9083" y="168342"/>
                </a:lnTo>
                <a:lnTo>
                  <a:pt x="10092" y="173823"/>
                </a:lnTo>
                <a:lnTo>
                  <a:pt x="13044" y="223582"/>
                </a:lnTo>
                <a:lnTo>
                  <a:pt x="13138" y="265399"/>
                </a:lnTo>
                <a:lnTo>
                  <a:pt x="12928" y="293463"/>
                </a:lnTo>
                <a:lnTo>
                  <a:pt x="11966" y="366981"/>
                </a:lnTo>
                <a:lnTo>
                  <a:pt x="11201" y="413664"/>
                </a:lnTo>
                <a:lnTo>
                  <a:pt x="10239" y="467784"/>
                </a:lnTo>
                <a:lnTo>
                  <a:pt x="9075" y="529956"/>
                </a:lnTo>
                <a:lnTo>
                  <a:pt x="7701" y="600794"/>
                </a:lnTo>
                <a:lnTo>
                  <a:pt x="6113" y="680914"/>
                </a:lnTo>
                <a:lnTo>
                  <a:pt x="0" y="983119"/>
                </a:lnTo>
                <a:lnTo>
                  <a:pt x="1311928" y="995109"/>
                </a:lnTo>
                <a:lnTo>
                  <a:pt x="2275827" y="992085"/>
                </a:lnTo>
                <a:lnTo>
                  <a:pt x="2281996" y="720182"/>
                </a:lnTo>
                <a:lnTo>
                  <a:pt x="2287183" y="486644"/>
                </a:lnTo>
                <a:lnTo>
                  <a:pt x="2289567" y="376496"/>
                </a:lnTo>
                <a:lnTo>
                  <a:pt x="2291530" y="282577"/>
                </a:lnTo>
                <a:lnTo>
                  <a:pt x="2292328" y="242310"/>
                </a:lnTo>
                <a:lnTo>
                  <a:pt x="2293139" y="196748"/>
                </a:lnTo>
                <a:lnTo>
                  <a:pt x="2293256" y="162915"/>
                </a:lnTo>
                <a:lnTo>
                  <a:pt x="2293103" y="156069"/>
                </a:lnTo>
                <a:lnTo>
                  <a:pt x="2289813" y="113637"/>
                </a:lnTo>
                <a:lnTo>
                  <a:pt x="2284601" y="69690"/>
                </a:lnTo>
                <a:lnTo>
                  <a:pt x="2276469" y="5082"/>
                </a:lnTo>
                <a:lnTo>
                  <a:pt x="1277943" y="5082"/>
                </a:lnTo>
                <a:lnTo>
                  <a:pt x="536903" y="2087"/>
                </a:lnTo>
                <a:close/>
              </a:path>
              <a:path w="2293256" h="995109">
                <a:moveTo>
                  <a:pt x="2275827" y="0"/>
                </a:moveTo>
                <a:lnTo>
                  <a:pt x="1277943" y="5082"/>
                </a:lnTo>
                <a:lnTo>
                  <a:pt x="2276469" y="5082"/>
                </a:lnTo>
                <a:lnTo>
                  <a:pt x="2275827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4418" y="5076380"/>
            <a:ext cx="2293256" cy="995109"/>
          </a:xfrm>
          <a:custGeom>
            <a:avLst/>
            <a:gdLst/>
            <a:ahLst/>
            <a:cxnLst/>
            <a:rect l="l" t="t" r="r" b="b"/>
            <a:pathLst>
              <a:path w="2293256" h="995109">
                <a:moveTo>
                  <a:pt x="536903" y="2087"/>
                </a:moveTo>
                <a:lnTo>
                  <a:pt x="7868" y="2800"/>
                </a:lnTo>
                <a:lnTo>
                  <a:pt x="5864" y="42455"/>
                </a:lnTo>
                <a:lnTo>
                  <a:pt x="4584" y="86720"/>
                </a:lnTo>
                <a:lnTo>
                  <a:pt x="4499" y="113637"/>
                </a:lnTo>
                <a:lnTo>
                  <a:pt x="4670" y="124969"/>
                </a:lnTo>
                <a:lnTo>
                  <a:pt x="5293" y="139795"/>
                </a:lnTo>
                <a:lnTo>
                  <a:pt x="6363" y="152646"/>
                </a:lnTo>
                <a:lnTo>
                  <a:pt x="7950" y="162915"/>
                </a:lnTo>
                <a:lnTo>
                  <a:pt x="9083" y="168342"/>
                </a:lnTo>
                <a:lnTo>
                  <a:pt x="10092" y="173823"/>
                </a:lnTo>
                <a:lnTo>
                  <a:pt x="13044" y="223582"/>
                </a:lnTo>
                <a:lnTo>
                  <a:pt x="13138" y="265399"/>
                </a:lnTo>
                <a:lnTo>
                  <a:pt x="12928" y="293463"/>
                </a:lnTo>
                <a:lnTo>
                  <a:pt x="11966" y="366981"/>
                </a:lnTo>
                <a:lnTo>
                  <a:pt x="11201" y="413664"/>
                </a:lnTo>
                <a:lnTo>
                  <a:pt x="10239" y="467784"/>
                </a:lnTo>
                <a:lnTo>
                  <a:pt x="9075" y="529956"/>
                </a:lnTo>
                <a:lnTo>
                  <a:pt x="7701" y="600794"/>
                </a:lnTo>
                <a:lnTo>
                  <a:pt x="6113" y="680914"/>
                </a:lnTo>
                <a:lnTo>
                  <a:pt x="0" y="983119"/>
                </a:lnTo>
                <a:lnTo>
                  <a:pt x="1311925" y="995109"/>
                </a:lnTo>
                <a:lnTo>
                  <a:pt x="2275827" y="992085"/>
                </a:lnTo>
                <a:lnTo>
                  <a:pt x="2281996" y="720182"/>
                </a:lnTo>
                <a:lnTo>
                  <a:pt x="2287183" y="486644"/>
                </a:lnTo>
                <a:lnTo>
                  <a:pt x="2289567" y="376496"/>
                </a:lnTo>
                <a:lnTo>
                  <a:pt x="2291530" y="282577"/>
                </a:lnTo>
                <a:lnTo>
                  <a:pt x="2292328" y="242310"/>
                </a:lnTo>
                <a:lnTo>
                  <a:pt x="2293139" y="196748"/>
                </a:lnTo>
                <a:lnTo>
                  <a:pt x="2293256" y="162915"/>
                </a:lnTo>
                <a:lnTo>
                  <a:pt x="2293103" y="156069"/>
                </a:lnTo>
                <a:lnTo>
                  <a:pt x="2289813" y="113637"/>
                </a:lnTo>
                <a:lnTo>
                  <a:pt x="2284601" y="69690"/>
                </a:lnTo>
                <a:lnTo>
                  <a:pt x="2276469" y="5082"/>
                </a:lnTo>
                <a:lnTo>
                  <a:pt x="1277933" y="5082"/>
                </a:lnTo>
                <a:lnTo>
                  <a:pt x="536903" y="2087"/>
                </a:lnTo>
                <a:close/>
              </a:path>
              <a:path w="2293256" h="995109">
                <a:moveTo>
                  <a:pt x="2275827" y="0"/>
                </a:moveTo>
                <a:lnTo>
                  <a:pt x="1277933" y="5082"/>
                </a:lnTo>
                <a:lnTo>
                  <a:pt x="2276469" y="5082"/>
                </a:lnTo>
                <a:lnTo>
                  <a:pt x="2275827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29160" y="5164651"/>
            <a:ext cx="2071646" cy="9068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0955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ueños</a:t>
            </a:r>
          </a:p>
          <a:p>
            <a:pPr marL="12700" marR="12700" indent="20955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realizados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5400" y="5189163"/>
            <a:ext cx="1828800" cy="9068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2225">
              <a:lnSpc>
                <a:spcPct val="100000"/>
              </a:lnSpc>
            </a:pP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Nuevos sueños</a:t>
            </a:r>
            <a:endParaRPr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3259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5516880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Sele</a:t>
            </a:r>
            <a:r>
              <a:rPr lang="x-none" sz="3800" dirty="0" smtClean="0">
                <a:solidFill>
                  <a:srgbClr val="FFFFFF"/>
                </a:solidFill>
                <a:latin typeface="Verdana"/>
                <a:cs typeface="Verdana"/>
              </a:rPr>
              <a:t>cción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de Prioridades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48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3156573"/>
            <a:ext cx="8355965" cy="1428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16700"/>
              </a:lnSpc>
            </a:pPr>
            <a:r>
              <a:rPr lang="es-CO" sz="2000" dirty="0">
                <a:latin typeface="Verdana"/>
                <a:cs typeface="Verdana"/>
              </a:rPr>
              <a:t>Las Comunidades de Aprendizaje son un proyecto de </a:t>
            </a:r>
            <a:r>
              <a:rPr lang="es-CO" sz="2000" b="1" dirty="0">
                <a:latin typeface="Verdana"/>
                <a:cs typeface="Verdana"/>
              </a:rPr>
              <a:t>transformación social </a:t>
            </a:r>
            <a:r>
              <a:rPr lang="es-CO" sz="2000" dirty="0">
                <a:latin typeface="Verdana"/>
                <a:cs typeface="Verdana"/>
              </a:rPr>
              <a:t>y cultural que tiene </a:t>
            </a:r>
            <a:r>
              <a:rPr lang="es-CO" sz="2000" b="1" dirty="0">
                <a:latin typeface="Verdana"/>
                <a:cs typeface="Verdana"/>
              </a:rPr>
              <a:t>inicio en la escuela</a:t>
            </a:r>
            <a:r>
              <a:rPr lang="es-CO" sz="2000" dirty="0">
                <a:latin typeface="Verdana"/>
                <a:cs typeface="Verdana"/>
              </a:rPr>
              <a:t>, pero que se expande para </a:t>
            </a:r>
            <a:r>
              <a:rPr lang="es-CO" sz="2000" b="1" dirty="0">
                <a:latin typeface="Verdana"/>
                <a:cs typeface="Verdana"/>
              </a:rPr>
              <a:t>toda la comunidad</a:t>
            </a:r>
            <a:r>
              <a:rPr lang="es-CO" sz="2000" dirty="0">
                <a:latin typeface="Verdana"/>
                <a:cs typeface="Verdana"/>
              </a:rPr>
              <a:t> a partir de la </a:t>
            </a:r>
            <a:r>
              <a:rPr lang="es-CO" sz="2000" b="1" dirty="0">
                <a:latin typeface="Verdana"/>
                <a:cs typeface="Verdana"/>
              </a:rPr>
              <a:t>participación de familiares y voluntarios</a:t>
            </a:r>
            <a:r>
              <a:rPr lang="es-CO" sz="2000" dirty="0">
                <a:latin typeface="Verdana"/>
                <a:cs typeface="Verdana"/>
              </a:rPr>
              <a:t> en las </a:t>
            </a:r>
            <a:r>
              <a:rPr lang="es-CO" sz="2000" b="1" dirty="0">
                <a:latin typeface="Verdana"/>
                <a:cs typeface="Verdana"/>
              </a:rPr>
              <a:t>decisiones </a:t>
            </a:r>
            <a:r>
              <a:rPr lang="es-CO" sz="2000" dirty="0">
                <a:latin typeface="Verdana"/>
                <a:cs typeface="Verdana"/>
              </a:rPr>
              <a:t>y actividades de la </a:t>
            </a:r>
            <a:r>
              <a:rPr lang="es-CO" sz="2000" b="1" dirty="0">
                <a:latin typeface="Verdana"/>
                <a:cs typeface="Verdana"/>
              </a:rPr>
              <a:t>escuela.</a:t>
            </a:r>
            <a:r>
              <a:rPr lang="pt-BR" sz="2000" dirty="0">
                <a:latin typeface="Verdana"/>
                <a:cs typeface="Verdana"/>
              </a:rPr>
              <a:t> 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Que es</a:t>
            </a:r>
            <a:r>
              <a:rPr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200" b="1" u="sng" dirty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2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467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Sele</a:t>
            </a:r>
            <a:r>
              <a:rPr lang="x-none"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cción</a:t>
            </a:r>
            <a:r>
              <a:rPr sz="3800" b="1" u="sng" spc="-5" dirty="0" smtClean="0">
                <a:solidFill>
                  <a:srgbClr val="87567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87567C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87567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87567C"/>
                </a:solidFill>
                <a:latin typeface="Verdana"/>
                <a:cs typeface="Verdana"/>
              </a:rPr>
              <a:t>Prioridades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1105618"/>
            <a:ext cx="4432300" cy="4945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</a:pPr>
            <a:r>
              <a:rPr lang="es-ES_tradnl" sz="3800" b="1" dirty="0" smtClean="0">
                <a:solidFill>
                  <a:srgbClr val="87567C"/>
                </a:solidFill>
                <a:latin typeface="Verdana"/>
                <a:cs typeface="Verdana"/>
              </a:rPr>
              <a:t>Cómo hacerla</a:t>
            </a:r>
            <a:endParaRPr lang="es-ES_tradnl"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7600" y="1752600"/>
            <a:ext cx="4953000" cy="2362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16865" algn="just">
              <a:lnSpc>
                <a:spcPct val="1042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CO" sz="2400" b="1" dirty="0"/>
              <a:t>Agrupar </a:t>
            </a:r>
            <a:r>
              <a:rPr lang="es-CO" sz="2400" dirty="0"/>
              <a:t>e </a:t>
            </a:r>
            <a:r>
              <a:rPr lang="es-CO" sz="2400" b="1" dirty="0"/>
              <a:t>organizar </a:t>
            </a:r>
            <a:r>
              <a:rPr lang="es-CO" sz="2400" dirty="0"/>
              <a:t>los sueños por temáticas y priorizar de acuerdo con las actuaciones educativas de éxito y otras acciones que puedan mejorar el aprendizaje de todos.</a:t>
            </a:r>
            <a:r>
              <a:rPr lang="pt-BR" sz="2400" dirty="0"/>
              <a:t> 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27600" y="3886200"/>
            <a:ext cx="4464304" cy="297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4"/>
          <p:cNvSpPr txBox="1"/>
          <p:nvPr/>
        </p:nvSpPr>
        <p:spPr>
          <a:xfrm>
            <a:off x="279400" y="1752600"/>
            <a:ext cx="4343400" cy="1828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/>
            <a:r>
              <a:rPr lang="es-CO" sz="2400" dirty="0"/>
              <a:t>En </a:t>
            </a:r>
            <a:r>
              <a:rPr lang="es-CO" sz="2400" b="1" dirty="0"/>
              <a:t>comisión mixta </a:t>
            </a:r>
            <a:r>
              <a:rPr lang="es-CO" sz="2400" dirty="0"/>
              <a:t>(profesorado, equipo pedagógico, familiares, vecinos, estudiantes, etc.)</a:t>
            </a:r>
            <a:endParaRPr lang="pt-BR" sz="2400" dirty="0"/>
          </a:p>
          <a:p>
            <a:pPr marL="355600" marR="627380" indent="-342900">
              <a:lnSpc>
                <a:spcPct val="104200"/>
              </a:lnSpc>
              <a:buFont typeface="Arial"/>
              <a:buChar char="•"/>
            </a:pPr>
            <a:endParaRPr lang="x-none" sz="2000" dirty="0">
              <a:solidFill>
                <a:srgbClr val="333333"/>
              </a:solidFill>
              <a:latin typeface="Verdana"/>
              <a:cs typeface="Verdana"/>
            </a:endParaRPr>
          </a:p>
        </p:txBody>
      </p:sp>
      <p:pic>
        <p:nvPicPr>
          <p:cNvPr id="8" name="Picture 7" descr="IMG_037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886200"/>
            <a:ext cx="445714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6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Sele</a:t>
            </a:r>
            <a:r>
              <a:rPr lang="x-none"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cción</a:t>
            </a:r>
            <a:r>
              <a:rPr sz="3800" b="1" u="sng" spc="-5" dirty="0" smtClean="0">
                <a:solidFill>
                  <a:srgbClr val="87567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87567C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87567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87567C"/>
                </a:solidFill>
                <a:latin typeface="Verdana"/>
                <a:cs typeface="Verdana"/>
              </a:rPr>
              <a:t>Prioridades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1308818"/>
            <a:ext cx="3439795" cy="566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</a:pPr>
            <a:r>
              <a:rPr lang="x-none" sz="3800" b="1" dirty="0" smtClean="0">
                <a:solidFill>
                  <a:srgbClr val="87567C"/>
                </a:solidFill>
                <a:latin typeface="Verdana"/>
                <a:cs typeface="Verdana"/>
              </a:rPr>
              <a:t>Qué hacer</a:t>
            </a:r>
            <a:r>
              <a:rPr sz="3800" b="1" dirty="0" smtClean="0">
                <a:solidFill>
                  <a:srgbClr val="87567C"/>
                </a:solidFill>
                <a:latin typeface="Verdana"/>
                <a:cs typeface="Verdana"/>
              </a:rPr>
              <a:t>?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3571683"/>
            <a:ext cx="7763509" cy="297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Grupos Inte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ti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orma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amiliares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spc="-21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ert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lias 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iter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rias </a:t>
            </a:r>
            <a:r>
              <a:rPr lang="x-none" sz="2000" dirty="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ialógicas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 Biblioteca tuto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izada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articipa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x-none" sz="2000" dirty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ducati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d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la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omunidad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Modelo 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ialógico de </a:t>
            </a:r>
            <a:r>
              <a:rPr lang="x-none" sz="2000" dirty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re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en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x-none" sz="20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esolu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de </a:t>
            </a:r>
            <a:r>
              <a:rPr lang="x-none" sz="2000" dirty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onfli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tos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orma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edag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gica </a:t>
            </a:r>
            <a:r>
              <a:rPr lang="x-none" sz="2000" dirty="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ialógica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7500" y="2235200"/>
            <a:ext cx="2754094" cy="1219201"/>
          </a:xfrm>
          <a:custGeom>
            <a:avLst/>
            <a:gdLst/>
            <a:ahLst/>
            <a:cxnLst/>
            <a:rect l="l" t="t" r="r" b="b"/>
            <a:pathLst>
              <a:path w="2754094" h="1219201">
                <a:moveTo>
                  <a:pt x="544104" y="2245"/>
                </a:moveTo>
                <a:lnTo>
                  <a:pt x="9516" y="2584"/>
                </a:lnTo>
                <a:lnTo>
                  <a:pt x="7096" y="51096"/>
                </a:lnTo>
                <a:lnTo>
                  <a:pt x="5643" y="97482"/>
                </a:lnTo>
                <a:lnTo>
                  <a:pt x="5357" y="135130"/>
                </a:lnTo>
                <a:lnTo>
                  <a:pt x="5499" y="147964"/>
                </a:lnTo>
                <a:lnTo>
                  <a:pt x="7956" y="189579"/>
                </a:lnTo>
                <a:lnTo>
                  <a:pt x="10922" y="206241"/>
                </a:lnTo>
                <a:lnTo>
                  <a:pt x="12132" y="212956"/>
                </a:lnTo>
                <a:lnTo>
                  <a:pt x="15321" y="255558"/>
                </a:lnTo>
                <a:lnTo>
                  <a:pt x="15782" y="325141"/>
                </a:lnTo>
                <a:lnTo>
                  <a:pt x="15530" y="359522"/>
                </a:lnTo>
                <a:lnTo>
                  <a:pt x="15063" y="400753"/>
                </a:lnTo>
                <a:lnTo>
                  <a:pt x="14373" y="449587"/>
                </a:lnTo>
                <a:lnTo>
                  <a:pt x="13454" y="506778"/>
                </a:lnTo>
                <a:lnTo>
                  <a:pt x="12299" y="573079"/>
                </a:lnTo>
                <a:lnTo>
                  <a:pt x="10900" y="649244"/>
                </a:lnTo>
                <a:lnTo>
                  <a:pt x="9250" y="736026"/>
                </a:lnTo>
                <a:lnTo>
                  <a:pt x="7343" y="834180"/>
                </a:lnTo>
                <a:lnTo>
                  <a:pt x="5075" y="949218"/>
                </a:lnTo>
                <a:lnTo>
                  <a:pt x="0" y="1204404"/>
                </a:lnTo>
                <a:lnTo>
                  <a:pt x="1639358" y="1219201"/>
                </a:lnTo>
                <a:lnTo>
                  <a:pt x="2733078" y="1215390"/>
                </a:lnTo>
                <a:lnTo>
                  <a:pt x="2739111" y="944458"/>
                </a:lnTo>
                <a:lnTo>
                  <a:pt x="2745172" y="667501"/>
                </a:lnTo>
                <a:lnTo>
                  <a:pt x="2748192" y="526551"/>
                </a:lnTo>
                <a:lnTo>
                  <a:pt x="2750833" y="400006"/>
                </a:lnTo>
                <a:lnTo>
                  <a:pt x="2751932" y="345525"/>
                </a:lnTo>
                <a:lnTo>
                  <a:pt x="2752876" y="296856"/>
                </a:lnTo>
                <a:lnTo>
                  <a:pt x="2753616" y="255558"/>
                </a:lnTo>
                <a:lnTo>
                  <a:pt x="2754094" y="220491"/>
                </a:lnTo>
                <a:lnTo>
                  <a:pt x="2753977" y="199593"/>
                </a:lnTo>
                <a:lnTo>
                  <a:pt x="2751586" y="156300"/>
                </a:lnTo>
                <a:lnTo>
                  <a:pt x="2746305" y="107809"/>
                </a:lnTo>
                <a:lnTo>
                  <a:pt x="2739409" y="51096"/>
                </a:lnTo>
                <a:lnTo>
                  <a:pt x="2733861" y="6325"/>
                </a:lnTo>
                <a:lnTo>
                  <a:pt x="1679656" y="6325"/>
                </a:lnTo>
                <a:lnTo>
                  <a:pt x="544104" y="2245"/>
                </a:lnTo>
                <a:close/>
              </a:path>
              <a:path w="2754094" h="1219201">
                <a:moveTo>
                  <a:pt x="2733078" y="0"/>
                </a:moveTo>
                <a:lnTo>
                  <a:pt x="1679656" y="6325"/>
                </a:lnTo>
                <a:lnTo>
                  <a:pt x="2733861" y="6325"/>
                </a:lnTo>
                <a:lnTo>
                  <a:pt x="2733078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48170" y="2383110"/>
            <a:ext cx="1993264" cy="920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Actuaciones Educativas de Éxito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8200" y="2590800"/>
            <a:ext cx="91694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9BC06D"/>
                </a:solidFill>
                <a:latin typeface="Verdana"/>
                <a:cs typeface="Verdana"/>
              </a:rPr>
              <a:t>S</a:t>
            </a:r>
            <a:r>
              <a:rPr lang="x-none" sz="2000" b="1" dirty="0" smtClean="0">
                <a:solidFill>
                  <a:srgbClr val="9BC06D"/>
                </a:solidFill>
                <a:latin typeface="Verdana"/>
                <a:cs typeface="Verdana"/>
              </a:rPr>
              <a:t>ueño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81515" y="2623811"/>
            <a:ext cx="1262800" cy="382896"/>
          </a:xfrm>
          <a:custGeom>
            <a:avLst/>
            <a:gdLst/>
            <a:ahLst/>
            <a:cxnLst/>
            <a:rect l="l" t="t" r="r" b="b"/>
            <a:pathLst>
              <a:path w="1262800" h="382896">
                <a:moveTo>
                  <a:pt x="1262800" y="227385"/>
                </a:moveTo>
                <a:lnTo>
                  <a:pt x="886835" y="227385"/>
                </a:lnTo>
                <a:lnTo>
                  <a:pt x="967367" y="229223"/>
                </a:lnTo>
                <a:lnTo>
                  <a:pt x="1040488" y="232645"/>
                </a:lnTo>
                <a:lnTo>
                  <a:pt x="1056621" y="233615"/>
                </a:lnTo>
                <a:lnTo>
                  <a:pt x="1063015" y="234066"/>
                </a:lnTo>
                <a:lnTo>
                  <a:pt x="1070910" y="234659"/>
                </a:lnTo>
                <a:lnTo>
                  <a:pt x="1051915" y="247984"/>
                </a:lnTo>
                <a:lnTo>
                  <a:pt x="1011027" y="278559"/>
                </a:lnTo>
                <a:lnTo>
                  <a:pt x="970452" y="310581"/>
                </a:lnTo>
                <a:lnTo>
                  <a:pt x="955964" y="322637"/>
                </a:lnTo>
                <a:lnTo>
                  <a:pt x="967305" y="332275"/>
                </a:lnTo>
                <a:lnTo>
                  <a:pt x="1027854" y="382896"/>
                </a:lnTo>
                <a:lnTo>
                  <a:pt x="1038138" y="375308"/>
                </a:lnTo>
                <a:lnTo>
                  <a:pt x="1078598" y="344701"/>
                </a:lnTo>
                <a:lnTo>
                  <a:pt x="1101522" y="327748"/>
                </a:lnTo>
                <a:lnTo>
                  <a:pt x="1141071" y="299905"/>
                </a:lnTo>
                <a:lnTo>
                  <a:pt x="1173733" y="278507"/>
                </a:lnTo>
                <a:lnTo>
                  <a:pt x="1216804" y="252209"/>
                </a:lnTo>
                <a:lnTo>
                  <a:pt x="1260960" y="228292"/>
                </a:lnTo>
                <a:lnTo>
                  <a:pt x="1262800" y="227385"/>
                </a:lnTo>
                <a:close/>
              </a:path>
              <a:path w="1262800" h="382896">
                <a:moveTo>
                  <a:pt x="871989" y="145997"/>
                </a:moveTo>
                <a:lnTo>
                  <a:pt x="781456" y="146397"/>
                </a:lnTo>
                <a:lnTo>
                  <a:pt x="654477" y="150355"/>
                </a:lnTo>
                <a:lnTo>
                  <a:pt x="514758" y="159053"/>
                </a:lnTo>
                <a:lnTo>
                  <a:pt x="433808" y="166032"/>
                </a:lnTo>
                <a:lnTo>
                  <a:pt x="354220" y="174296"/>
                </a:lnTo>
                <a:lnTo>
                  <a:pt x="275965" y="183750"/>
                </a:lnTo>
                <a:lnTo>
                  <a:pt x="199017" y="194302"/>
                </a:lnTo>
                <a:lnTo>
                  <a:pt x="123348" y="205857"/>
                </a:lnTo>
                <a:lnTo>
                  <a:pt x="24397" y="222664"/>
                </a:lnTo>
                <a:lnTo>
                  <a:pt x="0" y="227093"/>
                </a:lnTo>
                <a:lnTo>
                  <a:pt x="30632" y="297984"/>
                </a:lnTo>
                <a:lnTo>
                  <a:pt x="78562" y="289656"/>
                </a:lnTo>
                <a:lnTo>
                  <a:pt x="127263" y="282084"/>
                </a:lnTo>
                <a:lnTo>
                  <a:pt x="176646" y="275196"/>
                </a:lnTo>
                <a:lnTo>
                  <a:pt x="251804" y="265997"/>
                </a:lnTo>
                <a:lnTo>
                  <a:pt x="353569" y="255475"/>
                </a:lnTo>
                <a:lnTo>
                  <a:pt x="533933" y="240288"/>
                </a:lnTo>
                <a:lnTo>
                  <a:pt x="648301" y="234764"/>
                </a:lnTo>
                <a:lnTo>
                  <a:pt x="660880" y="234066"/>
                </a:lnTo>
                <a:lnTo>
                  <a:pt x="763384" y="228781"/>
                </a:lnTo>
                <a:lnTo>
                  <a:pt x="787911" y="227920"/>
                </a:lnTo>
                <a:lnTo>
                  <a:pt x="1262800" y="227385"/>
                </a:lnTo>
                <a:lnTo>
                  <a:pt x="1272377" y="222663"/>
                </a:lnTo>
                <a:lnTo>
                  <a:pt x="1242077" y="184582"/>
                </a:lnTo>
                <a:lnTo>
                  <a:pt x="1209975" y="152617"/>
                </a:lnTo>
                <a:lnTo>
                  <a:pt x="1068359" y="152617"/>
                </a:lnTo>
                <a:lnTo>
                  <a:pt x="971311" y="148302"/>
                </a:lnTo>
                <a:lnTo>
                  <a:pt x="871989" y="145997"/>
                </a:lnTo>
                <a:close/>
              </a:path>
              <a:path w="1262800" h="382896">
                <a:moveTo>
                  <a:pt x="1012831" y="0"/>
                </a:moveTo>
                <a:lnTo>
                  <a:pt x="963229" y="29300"/>
                </a:lnTo>
                <a:lnTo>
                  <a:pt x="931653" y="51109"/>
                </a:lnTo>
                <a:lnTo>
                  <a:pt x="963161" y="74498"/>
                </a:lnTo>
                <a:lnTo>
                  <a:pt x="1043541" y="133574"/>
                </a:lnTo>
                <a:lnTo>
                  <a:pt x="1068359" y="152617"/>
                </a:lnTo>
                <a:lnTo>
                  <a:pt x="1209975" y="152617"/>
                </a:lnTo>
                <a:lnTo>
                  <a:pt x="1205789" y="148750"/>
                </a:lnTo>
                <a:lnTo>
                  <a:pt x="1176020" y="122961"/>
                </a:lnTo>
                <a:lnTo>
                  <a:pt x="1145411" y="98020"/>
                </a:lnTo>
                <a:lnTo>
                  <a:pt x="1115307" y="74487"/>
                </a:lnTo>
                <a:lnTo>
                  <a:pt x="1064424" y="36507"/>
                </a:lnTo>
                <a:lnTo>
                  <a:pt x="1023071" y="7072"/>
                </a:lnTo>
                <a:lnTo>
                  <a:pt x="1012831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93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E8BA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3333115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r>
              <a:rPr lang="x-none" sz="3800" dirty="0" smtClean="0">
                <a:solidFill>
                  <a:srgbClr val="FFFFFF"/>
                </a:solidFill>
                <a:latin typeface="Verdana"/>
                <a:cs typeface="Verdana"/>
              </a:rPr>
              <a:t>ificación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20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E8BA0A"/>
                </a:solidFill>
                <a:latin typeface="Verdana"/>
                <a:cs typeface="Verdana"/>
              </a:rPr>
              <a:t>Plan</a:t>
            </a:r>
            <a:r>
              <a:rPr lang="x-none" sz="3800" b="1" u="sng" dirty="0" smtClean="0">
                <a:solidFill>
                  <a:srgbClr val="E8BA0A"/>
                </a:solidFill>
                <a:latin typeface="Verdana"/>
                <a:cs typeface="Verdana"/>
              </a:rPr>
              <a:t>ificación</a:t>
            </a:r>
            <a:r>
              <a:rPr sz="3800" b="1" u="sng" dirty="0" smtClean="0">
                <a:solidFill>
                  <a:srgbClr val="E8BA0A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E8BA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54500" y="1362620"/>
            <a:ext cx="1968500" cy="313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lang="x-none" sz="2000" b="1" dirty="0" smtClean="0">
                <a:solidFill>
                  <a:srgbClr val="9BC06D"/>
                </a:solidFill>
                <a:latin typeface="Verdana"/>
                <a:cs typeface="Verdana"/>
              </a:rPr>
              <a:t>Ya tenemos</a:t>
            </a:r>
            <a:r>
              <a:rPr sz="2000" b="1" dirty="0" smtClean="0">
                <a:solidFill>
                  <a:srgbClr val="9BC06D"/>
                </a:solidFill>
                <a:latin typeface="Verdana"/>
                <a:cs typeface="Verdana"/>
              </a:rPr>
              <a:t>: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7875" y="2159000"/>
            <a:ext cx="2754094" cy="1219201"/>
          </a:xfrm>
          <a:custGeom>
            <a:avLst/>
            <a:gdLst/>
            <a:ahLst/>
            <a:cxnLst/>
            <a:rect l="l" t="t" r="r" b="b"/>
            <a:pathLst>
              <a:path w="2754094" h="1219201">
                <a:moveTo>
                  <a:pt x="544104" y="2245"/>
                </a:moveTo>
                <a:lnTo>
                  <a:pt x="9516" y="2584"/>
                </a:lnTo>
                <a:lnTo>
                  <a:pt x="7096" y="51096"/>
                </a:lnTo>
                <a:lnTo>
                  <a:pt x="5643" y="97482"/>
                </a:lnTo>
                <a:lnTo>
                  <a:pt x="5357" y="135130"/>
                </a:lnTo>
                <a:lnTo>
                  <a:pt x="5499" y="147964"/>
                </a:lnTo>
                <a:lnTo>
                  <a:pt x="7956" y="189579"/>
                </a:lnTo>
                <a:lnTo>
                  <a:pt x="10922" y="206241"/>
                </a:lnTo>
                <a:lnTo>
                  <a:pt x="12132" y="212956"/>
                </a:lnTo>
                <a:lnTo>
                  <a:pt x="15321" y="255558"/>
                </a:lnTo>
                <a:lnTo>
                  <a:pt x="15782" y="325141"/>
                </a:lnTo>
                <a:lnTo>
                  <a:pt x="15530" y="359522"/>
                </a:lnTo>
                <a:lnTo>
                  <a:pt x="15063" y="400753"/>
                </a:lnTo>
                <a:lnTo>
                  <a:pt x="14373" y="449587"/>
                </a:lnTo>
                <a:lnTo>
                  <a:pt x="13454" y="506778"/>
                </a:lnTo>
                <a:lnTo>
                  <a:pt x="12299" y="573079"/>
                </a:lnTo>
                <a:lnTo>
                  <a:pt x="10900" y="649244"/>
                </a:lnTo>
                <a:lnTo>
                  <a:pt x="9250" y="736026"/>
                </a:lnTo>
                <a:lnTo>
                  <a:pt x="7343" y="834180"/>
                </a:lnTo>
                <a:lnTo>
                  <a:pt x="5075" y="949218"/>
                </a:lnTo>
                <a:lnTo>
                  <a:pt x="0" y="1204404"/>
                </a:lnTo>
                <a:lnTo>
                  <a:pt x="1639358" y="1219201"/>
                </a:lnTo>
                <a:lnTo>
                  <a:pt x="2733078" y="1215390"/>
                </a:lnTo>
                <a:lnTo>
                  <a:pt x="2739111" y="944458"/>
                </a:lnTo>
                <a:lnTo>
                  <a:pt x="2745172" y="667501"/>
                </a:lnTo>
                <a:lnTo>
                  <a:pt x="2748192" y="526551"/>
                </a:lnTo>
                <a:lnTo>
                  <a:pt x="2750833" y="400006"/>
                </a:lnTo>
                <a:lnTo>
                  <a:pt x="2751932" y="345525"/>
                </a:lnTo>
                <a:lnTo>
                  <a:pt x="2752876" y="296856"/>
                </a:lnTo>
                <a:lnTo>
                  <a:pt x="2753616" y="255558"/>
                </a:lnTo>
                <a:lnTo>
                  <a:pt x="2754094" y="220491"/>
                </a:lnTo>
                <a:lnTo>
                  <a:pt x="2753977" y="199593"/>
                </a:lnTo>
                <a:lnTo>
                  <a:pt x="2751586" y="156300"/>
                </a:lnTo>
                <a:lnTo>
                  <a:pt x="2746305" y="107809"/>
                </a:lnTo>
                <a:lnTo>
                  <a:pt x="2739409" y="51096"/>
                </a:lnTo>
                <a:lnTo>
                  <a:pt x="2733861" y="6325"/>
                </a:lnTo>
                <a:lnTo>
                  <a:pt x="1679656" y="6325"/>
                </a:lnTo>
                <a:lnTo>
                  <a:pt x="544104" y="2245"/>
                </a:lnTo>
                <a:close/>
              </a:path>
              <a:path w="2754094" h="1219201">
                <a:moveTo>
                  <a:pt x="2733078" y="0"/>
                </a:moveTo>
                <a:lnTo>
                  <a:pt x="1679656" y="6325"/>
                </a:lnTo>
                <a:lnTo>
                  <a:pt x="2733861" y="6325"/>
                </a:lnTo>
                <a:lnTo>
                  <a:pt x="2733078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6875" y="2159000"/>
            <a:ext cx="2754094" cy="1219201"/>
          </a:xfrm>
          <a:custGeom>
            <a:avLst/>
            <a:gdLst/>
            <a:ahLst/>
            <a:cxnLst/>
            <a:rect l="l" t="t" r="r" b="b"/>
            <a:pathLst>
              <a:path w="2754094" h="1219201">
                <a:moveTo>
                  <a:pt x="544104" y="2245"/>
                </a:moveTo>
                <a:lnTo>
                  <a:pt x="9516" y="2584"/>
                </a:lnTo>
                <a:lnTo>
                  <a:pt x="7096" y="51096"/>
                </a:lnTo>
                <a:lnTo>
                  <a:pt x="5643" y="97482"/>
                </a:lnTo>
                <a:lnTo>
                  <a:pt x="5357" y="135130"/>
                </a:lnTo>
                <a:lnTo>
                  <a:pt x="5499" y="147964"/>
                </a:lnTo>
                <a:lnTo>
                  <a:pt x="7956" y="189579"/>
                </a:lnTo>
                <a:lnTo>
                  <a:pt x="10922" y="206241"/>
                </a:lnTo>
                <a:lnTo>
                  <a:pt x="12132" y="212956"/>
                </a:lnTo>
                <a:lnTo>
                  <a:pt x="15321" y="255558"/>
                </a:lnTo>
                <a:lnTo>
                  <a:pt x="15782" y="325141"/>
                </a:lnTo>
                <a:lnTo>
                  <a:pt x="15530" y="359522"/>
                </a:lnTo>
                <a:lnTo>
                  <a:pt x="15063" y="400753"/>
                </a:lnTo>
                <a:lnTo>
                  <a:pt x="14373" y="449587"/>
                </a:lnTo>
                <a:lnTo>
                  <a:pt x="13454" y="506778"/>
                </a:lnTo>
                <a:lnTo>
                  <a:pt x="12299" y="573079"/>
                </a:lnTo>
                <a:lnTo>
                  <a:pt x="10900" y="649244"/>
                </a:lnTo>
                <a:lnTo>
                  <a:pt x="9250" y="736026"/>
                </a:lnTo>
                <a:lnTo>
                  <a:pt x="7343" y="834180"/>
                </a:lnTo>
                <a:lnTo>
                  <a:pt x="5075" y="949218"/>
                </a:lnTo>
                <a:lnTo>
                  <a:pt x="0" y="1204404"/>
                </a:lnTo>
                <a:lnTo>
                  <a:pt x="1639358" y="1219201"/>
                </a:lnTo>
                <a:lnTo>
                  <a:pt x="2733078" y="1215390"/>
                </a:lnTo>
                <a:lnTo>
                  <a:pt x="2739111" y="944458"/>
                </a:lnTo>
                <a:lnTo>
                  <a:pt x="2745172" y="667501"/>
                </a:lnTo>
                <a:lnTo>
                  <a:pt x="2748192" y="526551"/>
                </a:lnTo>
                <a:lnTo>
                  <a:pt x="2750833" y="400006"/>
                </a:lnTo>
                <a:lnTo>
                  <a:pt x="2751932" y="345525"/>
                </a:lnTo>
                <a:lnTo>
                  <a:pt x="2752876" y="296856"/>
                </a:lnTo>
                <a:lnTo>
                  <a:pt x="2753616" y="255558"/>
                </a:lnTo>
                <a:lnTo>
                  <a:pt x="2754094" y="220491"/>
                </a:lnTo>
                <a:lnTo>
                  <a:pt x="2753977" y="199593"/>
                </a:lnTo>
                <a:lnTo>
                  <a:pt x="2751586" y="156300"/>
                </a:lnTo>
                <a:lnTo>
                  <a:pt x="2746305" y="107809"/>
                </a:lnTo>
                <a:lnTo>
                  <a:pt x="2739409" y="51096"/>
                </a:lnTo>
                <a:lnTo>
                  <a:pt x="2733861" y="6325"/>
                </a:lnTo>
                <a:lnTo>
                  <a:pt x="1679656" y="6325"/>
                </a:lnTo>
                <a:lnTo>
                  <a:pt x="544104" y="2245"/>
                </a:lnTo>
                <a:close/>
              </a:path>
              <a:path w="2754094" h="1219201">
                <a:moveTo>
                  <a:pt x="2733078" y="0"/>
                </a:moveTo>
                <a:lnTo>
                  <a:pt x="1679656" y="6325"/>
                </a:lnTo>
                <a:lnTo>
                  <a:pt x="2733861" y="6325"/>
                </a:lnTo>
                <a:lnTo>
                  <a:pt x="2733078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5788" y="4800600"/>
            <a:ext cx="3339212" cy="1219201"/>
          </a:xfrm>
          <a:custGeom>
            <a:avLst/>
            <a:gdLst/>
            <a:ahLst/>
            <a:cxnLst/>
            <a:rect l="l" t="t" r="r" b="b"/>
            <a:pathLst>
              <a:path w="2754094" h="1219201">
                <a:moveTo>
                  <a:pt x="544104" y="2245"/>
                </a:moveTo>
                <a:lnTo>
                  <a:pt x="9516" y="2584"/>
                </a:lnTo>
                <a:lnTo>
                  <a:pt x="7096" y="51096"/>
                </a:lnTo>
                <a:lnTo>
                  <a:pt x="5643" y="97482"/>
                </a:lnTo>
                <a:lnTo>
                  <a:pt x="5357" y="135130"/>
                </a:lnTo>
                <a:lnTo>
                  <a:pt x="5499" y="147964"/>
                </a:lnTo>
                <a:lnTo>
                  <a:pt x="7956" y="189579"/>
                </a:lnTo>
                <a:lnTo>
                  <a:pt x="10922" y="206241"/>
                </a:lnTo>
                <a:lnTo>
                  <a:pt x="12132" y="212956"/>
                </a:lnTo>
                <a:lnTo>
                  <a:pt x="15321" y="255558"/>
                </a:lnTo>
                <a:lnTo>
                  <a:pt x="15782" y="325141"/>
                </a:lnTo>
                <a:lnTo>
                  <a:pt x="15530" y="359522"/>
                </a:lnTo>
                <a:lnTo>
                  <a:pt x="15063" y="400753"/>
                </a:lnTo>
                <a:lnTo>
                  <a:pt x="14373" y="449587"/>
                </a:lnTo>
                <a:lnTo>
                  <a:pt x="13454" y="506778"/>
                </a:lnTo>
                <a:lnTo>
                  <a:pt x="12299" y="573079"/>
                </a:lnTo>
                <a:lnTo>
                  <a:pt x="10900" y="649244"/>
                </a:lnTo>
                <a:lnTo>
                  <a:pt x="9250" y="736026"/>
                </a:lnTo>
                <a:lnTo>
                  <a:pt x="7343" y="834180"/>
                </a:lnTo>
                <a:lnTo>
                  <a:pt x="5075" y="949218"/>
                </a:lnTo>
                <a:lnTo>
                  <a:pt x="0" y="1204404"/>
                </a:lnTo>
                <a:lnTo>
                  <a:pt x="1639358" y="1219201"/>
                </a:lnTo>
                <a:lnTo>
                  <a:pt x="2733078" y="1215390"/>
                </a:lnTo>
                <a:lnTo>
                  <a:pt x="2739111" y="944458"/>
                </a:lnTo>
                <a:lnTo>
                  <a:pt x="2745172" y="667501"/>
                </a:lnTo>
                <a:lnTo>
                  <a:pt x="2748192" y="526551"/>
                </a:lnTo>
                <a:lnTo>
                  <a:pt x="2750833" y="400006"/>
                </a:lnTo>
                <a:lnTo>
                  <a:pt x="2751932" y="345525"/>
                </a:lnTo>
                <a:lnTo>
                  <a:pt x="2752876" y="296856"/>
                </a:lnTo>
                <a:lnTo>
                  <a:pt x="2753616" y="255558"/>
                </a:lnTo>
                <a:lnTo>
                  <a:pt x="2754094" y="220491"/>
                </a:lnTo>
                <a:lnTo>
                  <a:pt x="2753977" y="199593"/>
                </a:lnTo>
                <a:lnTo>
                  <a:pt x="2751586" y="156300"/>
                </a:lnTo>
                <a:lnTo>
                  <a:pt x="2746305" y="107809"/>
                </a:lnTo>
                <a:lnTo>
                  <a:pt x="2739409" y="51096"/>
                </a:lnTo>
                <a:lnTo>
                  <a:pt x="2733861" y="6325"/>
                </a:lnTo>
                <a:lnTo>
                  <a:pt x="1679656" y="6325"/>
                </a:lnTo>
                <a:lnTo>
                  <a:pt x="544104" y="2245"/>
                </a:lnTo>
                <a:close/>
              </a:path>
              <a:path w="2754094" h="1219201">
                <a:moveTo>
                  <a:pt x="2733078" y="0"/>
                </a:moveTo>
                <a:lnTo>
                  <a:pt x="1679656" y="6325"/>
                </a:lnTo>
                <a:lnTo>
                  <a:pt x="2733861" y="6325"/>
                </a:lnTo>
                <a:lnTo>
                  <a:pt x="2733078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59266" y="2159001"/>
            <a:ext cx="2271395" cy="1219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Donde queremos llegar- sueños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6431" y="2611710"/>
            <a:ext cx="207518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PRIORIDADES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20552" y="5100910"/>
            <a:ext cx="2959647" cy="614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65785"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PLAN DE TRANSFORMA</a:t>
            </a: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CIÓN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34304" y="3632358"/>
            <a:ext cx="1026776" cy="819131"/>
          </a:xfrm>
          <a:custGeom>
            <a:avLst/>
            <a:gdLst/>
            <a:ahLst/>
            <a:cxnLst/>
            <a:rect l="l" t="t" r="r" b="b"/>
            <a:pathLst>
              <a:path w="1026776" h="819131">
                <a:moveTo>
                  <a:pt x="103643" y="517462"/>
                </a:moveTo>
                <a:lnTo>
                  <a:pt x="99784" y="529644"/>
                </a:lnTo>
                <a:lnTo>
                  <a:pt x="95923" y="542214"/>
                </a:lnTo>
                <a:lnTo>
                  <a:pt x="88725" y="566070"/>
                </a:lnTo>
                <a:lnTo>
                  <a:pt x="85033" y="578185"/>
                </a:lnTo>
                <a:lnTo>
                  <a:pt x="72448" y="617625"/>
                </a:lnTo>
                <a:lnTo>
                  <a:pt x="56228" y="663505"/>
                </a:lnTo>
                <a:lnTo>
                  <a:pt x="42268" y="699496"/>
                </a:lnTo>
                <a:lnTo>
                  <a:pt x="22439" y="745654"/>
                </a:lnTo>
                <a:lnTo>
                  <a:pt x="0" y="790821"/>
                </a:lnTo>
                <a:lnTo>
                  <a:pt x="11313" y="794673"/>
                </a:lnTo>
                <a:lnTo>
                  <a:pt x="59229" y="806158"/>
                </a:lnTo>
                <a:lnTo>
                  <a:pt x="97319" y="811475"/>
                </a:lnTo>
                <a:lnTo>
                  <a:pt x="136561" y="814841"/>
                </a:lnTo>
                <a:lnTo>
                  <a:pt x="188793" y="817563"/>
                </a:lnTo>
                <a:lnTo>
                  <a:pt x="264836" y="819131"/>
                </a:lnTo>
                <a:lnTo>
                  <a:pt x="303075" y="819085"/>
                </a:lnTo>
                <a:lnTo>
                  <a:pt x="347744" y="804644"/>
                </a:lnTo>
                <a:lnTo>
                  <a:pt x="363759" y="765537"/>
                </a:lnTo>
                <a:lnTo>
                  <a:pt x="376483" y="729328"/>
                </a:lnTo>
                <a:lnTo>
                  <a:pt x="237490" y="728381"/>
                </a:lnTo>
                <a:lnTo>
                  <a:pt x="206219" y="727568"/>
                </a:lnTo>
                <a:lnTo>
                  <a:pt x="233419" y="709399"/>
                </a:lnTo>
                <a:lnTo>
                  <a:pt x="287271" y="674019"/>
                </a:lnTo>
                <a:lnTo>
                  <a:pt x="303745" y="662695"/>
                </a:lnTo>
                <a:lnTo>
                  <a:pt x="155937" y="662695"/>
                </a:lnTo>
                <a:lnTo>
                  <a:pt x="163481" y="640740"/>
                </a:lnTo>
                <a:lnTo>
                  <a:pt x="178512" y="592224"/>
                </a:lnTo>
                <a:lnTo>
                  <a:pt x="192695" y="541804"/>
                </a:lnTo>
                <a:lnTo>
                  <a:pt x="197227" y="523952"/>
                </a:lnTo>
                <a:lnTo>
                  <a:pt x="103643" y="517462"/>
                </a:lnTo>
                <a:close/>
              </a:path>
              <a:path w="1026776" h="819131">
                <a:moveTo>
                  <a:pt x="960317" y="0"/>
                </a:moveTo>
                <a:lnTo>
                  <a:pt x="926435" y="34910"/>
                </a:lnTo>
                <a:lnTo>
                  <a:pt x="891485" y="69663"/>
                </a:lnTo>
                <a:lnTo>
                  <a:pt x="855582" y="104261"/>
                </a:lnTo>
                <a:lnTo>
                  <a:pt x="818838" y="138711"/>
                </a:lnTo>
                <a:lnTo>
                  <a:pt x="762392" y="190114"/>
                </a:lnTo>
                <a:lnTo>
                  <a:pt x="724041" y="224208"/>
                </a:lnTo>
                <a:lnTo>
                  <a:pt x="665715" y="275098"/>
                </a:lnTo>
                <a:lnTo>
                  <a:pt x="577558" y="350527"/>
                </a:lnTo>
                <a:lnTo>
                  <a:pt x="497776" y="414204"/>
                </a:lnTo>
                <a:lnTo>
                  <a:pt x="488008" y="422161"/>
                </a:lnTo>
                <a:lnTo>
                  <a:pt x="477176" y="430793"/>
                </a:lnTo>
                <a:lnTo>
                  <a:pt x="427283" y="471328"/>
                </a:lnTo>
                <a:lnTo>
                  <a:pt x="408186" y="486688"/>
                </a:lnTo>
                <a:lnTo>
                  <a:pt x="367586" y="517462"/>
                </a:lnTo>
                <a:lnTo>
                  <a:pt x="309128" y="560377"/>
                </a:lnTo>
                <a:lnTo>
                  <a:pt x="242898" y="606232"/>
                </a:lnTo>
                <a:lnTo>
                  <a:pt x="181732" y="646440"/>
                </a:lnTo>
                <a:lnTo>
                  <a:pt x="155937" y="662695"/>
                </a:lnTo>
                <a:lnTo>
                  <a:pt x="303745" y="662695"/>
                </a:lnTo>
                <a:lnTo>
                  <a:pt x="368979" y="617490"/>
                </a:lnTo>
                <a:lnTo>
                  <a:pt x="441992" y="563956"/>
                </a:lnTo>
                <a:lnTo>
                  <a:pt x="482446" y="532982"/>
                </a:lnTo>
                <a:lnTo>
                  <a:pt x="522485" y="501769"/>
                </a:lnTo>
                <a:lnTo>
                  <a:pt x="622978" y="419950"/>
                </a:lnTo>
                <a:lnTo>
                  <a:pt x="670985" y="379242"/>
                </a:lnTo>
                <a:lnTo>
                  <a:pt x="711698" y="343727"/>
                </a:lnTo>
                <a:lnTo>
                  <a:pt x="751587" y="308106"/>
                </a:lnTo>
                <a:lnTo>
                  <a:pt x="790675" y="272397"/>
                </a:lnTo>
                <a:lnTo>
                  <a:pt x="828984" y="236616"/>
                </a:lnTo>
                <a:lnTo>
                  <a:pt x="885037" y="182852"/>
                </a:lnTo>
                <a:lnTo>
                  <a:pt x="921499" y="146971"/>
                </a:lnTo>
                <a:lnTo>
                  <a:pt x="957260" y="111081"/>
                </a:lnTo>
                <a:lnTo>
                  <a:pt x="992345" y="75200"/>
                </a:lnTo>
                <a:lnTo>
                  <a:pt x="1026776" y="39344"/>
                </a:lnTo>
                <a:lnTo>
                  <a:pt x="960317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1747" y="3632358"/>
            <a:ext cx="1026776" cy="819131"/>
          </a:xfrm>
          <a:custGeom>
            <a:avLst/>
            <a:gdLst/>
            <a:ahLst/>
            <a:cxnLst/>
            <a:rect l="l" t="t" r="r" b="b"/>
            <a:pathLst>
              <a:path w="1026776" h="819131">
                <a:moveTo>
                  <a:pt x="66459" y="0"/>
                </a:moveTo>
                <a:lnTo>
                  <a:pt x="0" y="39344"/>
                </a:lnTo>
                <a:lnTo>
                  <a:pt x="34430" y="75200"/>
                </a:lnTo>
                <a:lnTo>
                  <a:pt x="69515" y="111081"/>
                </a:lnTo>
                <a:lnTo>
                  <a:pt x="105277" y="146971"/>
                </a:lnTo>
                <a:lnTo>
                  <a:pt x="141738" y="182852"/>
                </a:lnTo>
                <a:lnTo>
                  <a:pt x="178922" y="218705"/>
                </a:lnTo>
                <a:lnTo>
                  <a:pt x="216850" y="254514"/>
                </a:lnTo>
                <a:lnTo>
                  <a:pt x="255545" y="290261"/>
                </a:lnTo>
                <a:lnTo>
                  <a:pt x="295031" y="325929"/>
                </a:lnTo>
                <a:lnTo>
                  <a:pt x="335329" y="361499"/>
                </a:lnTo>
                <a:lnTo>
                  <a:pt x="385474" y="404607"/>
                </a:lnTo>
                <a:lnTo>
                  <a:pt x="484381" y="486122"/>
                </a:lnTo>
                <a:lnTo>
                  <a:pt x="524352" y="517462"/>
                </a:lnTo>
                <a:lnTo>
                  <a:pt x="584784" y="563956"/>
                </a:lnTo>
                <a:lnTo>
                  <a:pt x="657796" y="617490"/>
                </a:lnTo>
                <a:lnTo>
                  <a:pt x="739504" y="674019"/>
                </a:lnTo>
                <a:lnTo>
                  <a:pt x="793357" y="709399"/>
                </a:lnTo>
                <a:lnTo>
                  <a:pt x="820556" y="727568"/>
                </a:lnTo>
                <a:lnTo>
                  <a:pt x="789285" y="728381"/>
                </a:lnTo>
                <a:lnTo>
                  <a:pt x="650293" y="729328"/>
                </a:lnTo>
                <a:lnTo>
                  <a:pt x="652813" y="736830"/>
                </a:lnTo>
                <a:lnTo>
                  <a:pt x="670621" y="785766"/>
                </a:lnTo>
                <a:lnTo>
                  <a:pt x="723700" y="819085"/>
                </a:lnTo>
                <a:lnTo>
                  <a:pt x="761940" y="819131"/>
                </a:lnTo>
                <a:lnTo>
                  <a:pt x="812620" y="818371"/>
                </a:lnTo>
                <a:lnTo>
                  <a:pt x="876985" y="815666"/>
                </a:lnTo>
                <a:lnTo>
                  <a:pt x="916473" y="812775"/>
                </a:lnTo>
                <a:lnTo>
                  <a:pt x="955016" y="808196"/>
                </a:lnTo>
                <a:lnTo>
                  <a:pt x="1003860" y="798103"/>
                </a:lnTo>
                <a:lnTo>
                  <a:pt x="1026776" y="790821"/>
                </a:lnTo>
                <a:lnTo>
                  <a:pt x="1020848" y="779557"/>
                </a:lnTo>
                <a:lnTo>
                  <a:pt x="1015146" y="768287"/>
                </a:lnTo>
                <a:lnTo>
                  <a:pt x="994179" y="722774"/>
                </a:lnTo>
                <a:lnTo>
                  <a:pt x="975156" y="675670"/>
                </a:lnTo>
                <a:lnTo>
                  <a:pt x="970247" y="662695"/>
                </a:lnTo>
                <a:lnTo>
                  <a:pt x="870838" y="662695"/>
                </a:lnTo>
                <a:lnTo>
                  <a:pt x="783878" y="606232"/>
                </a:lnTo>
                <a:lnTo>
                  <a:pt x="717648" y="560377"/>
                </a:lnTo>
                <a:lnTo>
                  <a:pt x="659100" y="517396"/>
                </a:lnTo>
                <a:lnTo>
                  <a:pt x="628198" y="494265"/>
                </a:lnTo>
                <a:lnTo>
                  <a:pt x="549600" y="430793"/>
                </a:lnTo>
                <a:lnTo>
                  <a:pt x="538767" y="422161"/>
                </a:lnTo>
                <a:lnTo>
                  <a:pt x="528999" y="414204"/>
                </a:lnTo>
                <a:lnTo>
                  <a:pt x="468798" y="366506"/>
                </a:lnTo>
                <a:lnTo>
                  <a:pt x="458924" y="358526"/>
                </a:lnTo>
                <a:lnTo>
                  <a:pt x="361060" y="275098"/>
                </a:lnTo>
                <a:lnTo>
                  <a:pt x="302734" y="224208"/>
                </a:lnTo>
                <a:lnTo>
                  <a:pt x="264383" y="190114"/>
                </a:lnTo>
                <a:lnTo>
                  <a:pt x="226590" y="155881"/>
                </a:lnTo>
                <a:lnTo>
                  <a:pt x="189467" y="121505"/>
                </a:lnTo>
                <a:lnTo>
                  <a:pt x="153130" y="86981"/>
                </a:lnTo>
                <a:lnTo>
                  <a:pt x="117689" y="52306"/>
                </a:lnTo>
                <a:lnTo>
                  <a:pt x="83259" y="17475"/>
                </a:lnTo>
                <a:lnTo>
                  <a:pt x="66459" y="0"/>
                </a:lnTo>
                <a:close/>
              </a:path>
              <a:path w="1026776" h="819131">
                <a:moveTo>
                  <a:pt x="923132" y="517462"/>
                </a:moveTo>
                <a:lnTo>
                  <a:pt x="829548" y="523952"/>
                </a:lnTo>
                <a:lnTo>
                  <a:pt x="831258" y="530817"/>
                </a:lnTo>
                <a:lnTo>
                  <a:pt x="834185" y="542214"/>
                </a:lnTo>
                <a:lnTo>
                  <a:pt x="848282" y="592285"/>
                </a:lnTo>
                <a:lnTo>
                  <a:pt x="863295" y="640740"/>
                </a:lnTo>
                <a:lnTo>
                  <a:pt x="870838" y="662695"/>
                </a:lnTo>
                <a:lnTo>
                  <a:pt x="970247" y="662695"/>
                </a:lnTo>
                <a:lnTo>
                  <a:pt x="965957" y="651147"/>
                </a:lnTo>
                <a:lnTo>
                  <a:pt x="962080" y="640335"/>
                </a:lnTo>
                <a:lnTo>
                  <a:pt x="946130" y="592224"/>
                </a:lnTo>
                <a:lnTo>
                  <a:pt x="930728" y="541804"/>
                </a:lnTo>
                <a:lnTo>
                  <a:pt x="926992" y="529644"/>
                </a:lnTo>
                <a:lnTo>
                  <a:pt x="923132" y="517462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47000" y="5253310"/>
            <a:ext cx="197929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SE 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LA ACCIÓN</a:t>
            </a:r>
          </a:p>
          <a:p>
            <a:pPr marL="12700">
              <a:lnSpc>
                <a:spcPct val="100000"/>
              </a:lnSpc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772390" y="2806703"/>
            <a:ext cx="0" cy="2262568"/>
          </a:xfrm>
          <a:custGeom>
            <a:avLst/>
            <a:gdLst/>
            <a:ahLst/>
            <a:cxnLst/>
            <a:rect l="l" t="t" r="r" b="b"/>
            <a:pathLst>
              <a:path h="2262568">
                <a:moveTo>
                  <a:pt x="0" y="2262568"/>
                </a:moveTo>
                <a:lnTo>
                  <a:pt x="0" y="0"/>
                </a:lnTo>
              </a:path>
            </a:pathLst>
          </a:custGeom>
          <a:ln w="25400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7357" y="2818147"/>
            <a:ext cx="545033" cy="0"/>
          </a:xfrm>
          <a:custGeom>
            <a:avLst/>
            <a:gdLst/>
            <a:ahLst/>
            <a:cxnLst/>
            <a:rect l="l" t="t" r="r" b="b"/>
            <a:pathLst>
              <a:path w="545033">
                <a:moveTo>
                  <a:pt x="545033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39422" y="2779802"/>
            <a:ext cx="136169" cy="87887"/>
          </a:xfrm>
          <a:custGeom>
            <a:avLst/>
            <a:gdLst/>
            <a:ahLst/>
            <a:cxnLst/>
            <a:rect l="l" t="t" r="r" b="b"/>
            <a:pathLst>
              <a:path w="136169" h="87887">
                <a:moveTo>
                  <a:pt x="125319" y="0"/>
                </a:moveTo>
                <a:lnTo>
                  <a:pt x="0" y="38345"/>
                </a:lnTo>
                <a:lnTo>
                  <a:pt x="136169" y="87887"/>
                </a:lnTo>
                <a:lnTo>
                  <a:pt x="124100" y="75415"/>
                </a:lnTo>
                <a:lnTo>
                  <a:pt x="114473" y="64989"/>
                </a:lnTo>
                <a:lnTo>
                  <a:pt x="107286" y="56149"/>
                </a:lnTo>
                <a:lnTo>
                  <a:pt x="102539" y="48434"/>
                </a:lnTo>
                <a:lnTo>
                  <a:pt x="100234" y="41385"/>
                </a:lnTo>
                <a:lnTo>
                  <a:pt x="100370" y="34540"/>
                </a:lnTo>
                <a:lnTo>
                  <a:pt x="102946" y="27440"/>
                </a:lnTo>
                <a:lnTo>
                  <a:pt x="107963" y="19623"/>
                </a:lnTo>
                <a:lnTo>
                  <a:pt x="115421" y="10630"/>
                </a:lnTo>
                <a:lnTo>
                  <a:pt x="125319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486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E8BA0A"/>
                </a:solidFill>
                <a:latin typeface="Verdana"/>
                <a:cs typeface="Verdana"/>
              </a:rPr>
              <a:t>Pla</a:t>
            </a:r>
            <a:r>
              <a:rPr lang="x-none" sz="3800" b="1" u="sng" dirty="0" smtClean="0">
                <a:solidFill>
                  <a:srgbClr val="E8BA0A"/>
                </a:solidFill>
                <a:latin typeface="Verdana"/>
                <a:cs typeface="Verdana"/>
              </a:rPr>
              <a:t>nificación</a:t>
            </a:r>
            <a:r>
              <a:rPr sz="3800" b="1" u="sng" dirty="0" smtClean="0">
                <a:solidFill>
                  <a:srgbClr val="E8BA0A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E8BA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1756321"/>
            <a:ext cx="8131175" cy="421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/>
            <a:r>
              <a:rPr lang="es-CO" sz="2400" b="1" dirty="0"/>
              <a:t>Asamblea de planificación </a:t>
            </a:r>
            <a:endParaRPr lang="pt-BR" sz="2400" dirty="0"/>
          </a:p>
          <a:p>
            <a:pPr marL="342900" lvl="0" indent="-342900" algn="just">
              <a:buFont typeface="Arial"/>
              <a:buChar char="•"/>
            </a:pPr>
            <a:r>
              <a:rPr lang="es-CO" sz="2400" dirty="0"/>
              <a:t>Con la sugerencia de prioridad en manos, la comisión organiza una asamblea, llamando a familiares, vecinos, estudiantes, profesores</a:t>
            </a:r>
            <a:endParaRPr lang="pt-BR" sz="2400" dirty="0"/>
          </a:p>
          <a:p>
            <a:pPr marL="342900" lvl="0" indent="-342900" algn="just">
              <a:buFont typeface="Arial"/>
              <a:buChar char="•"/>
            </a:pPr>
            <a:r>
              <a:rPr lang="es-CO" sz="2400" dirty="0"/>
              <a:t>En la asamblea, se analiza y se valida la sugerencia de prioridad</a:t>
            </a:r>
            <a:endParaRPr lang="pt-BR" sz="2400" dirty="0"/>
          </a:p>
          <a:p>
            <a:pPr marL="342900" indent="-342900" algn="just">
              <a:buFont typeface="Arial"/>
              <a:buChar char="•"/>
            </a:pPr>
            <a:r>
              <a:rPr lang="es-CO" sz="2400" dirty="0"/>
              <a:t>En grupos pequeños, cada uno con un tema o grupo de prioridades, se elabora un plan de acción indicando lo que será se hará a mediano, corto o largo plazo y lo que hay que hacer. </a:t>
            </a:r>
            <a:endParaRPr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6114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 err="1" smtClean="0">
                <a:solidFill>
                  <a:srgbClr val="F8971D"/>
                </a:solidFill>
                <a:latin typeface="Verdana"/>
                <a:cs typeface="Verdana"/>
              </a:rPr>
              <a:t>www.comunidaddeaprendizaje.com.es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322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O</a:t>
            </a:r>
            <a:r>
              <a:rPr lang="x-none"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bjetivo</a:t>
            </a:r>
            <a:r>
              <a:rPr sz="3200" b="1" u="sng" dirty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2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876300" y="3572319"/>
            <a:ext cx="3689985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Me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j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ando 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resultados de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aprendiza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je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 d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e los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 alu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nos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876300" y="4613719"/>
            <a:ext cx="3689985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Me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j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ando 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resultados de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tod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os los niños y niñas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876300" y="5655119"/>
            <a:ext cx="3345179" cy="107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Me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j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ando 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 co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viv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ncia 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y la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 participa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de toda 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la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comunidad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876300" y="2716540"/>
            <a:ext cx="4584700" cy="4076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Como supe</a:t>
            </a:r>
            <a:r>
              <a:rPr sz="2000" spc="-40" dirty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ar 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desigualdades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object 10"/>
          <p:cNvSpPr/>
          <p:nvPr/>
        </p:nvSpPr>
        <p:spPr>
          <a:xfrm>
            <a:off x="5333994" y="3907595"/>
            <a:ext cx="831546" cy="305028"/>
          </a:xfrm>
          <a:custGeom>
            <a:avLst/>
            <a:gdLst/>
            <a:ahLst/>
            <a:cxnLst/>
            <a:rect l="l" t="t" r="r" b="b"/>
            <a:pathLst>
              <a:path w="831546" h="305028">
                <a:moveTo>
                  <a:pt x="826516" y="173282"/>
                </a:moveTo>
                <a:lnTo>
                  <a:pt x="503514" y="173282"/>
                </a:lnTo>
                <a:lnTo>
                  <a:pt x="514943" y="173302"/>
                </a:lnTo>
                <a:lnTo>
                  <a:pt x="571163" y="175316"/>
                </a:lnTo>
                <a:lnTo>
                  <a:pt x="578358" y="175405"/>
                </a:lnTo>
                <a:lnTo>
                  <a:pt x="585597" y="176040"/>
                </a:lnTo>
                <a:lnTo>
                  <a:pt x="625481" y="178881"/>
                </a:lnTo>
                <a:lnTo>
                  <a:pt x="642869" y="180444"/>
                </a:lnTo>
                <a:lnTo>
                  <a:pt x="685822" y="184805"/>
                </a:lnTo>
                <a:lnTo>
                  <a:pt x="697793" y="186300"/>
                </a:lnTo>
                <a:lnTo>
                  <a:pt x="695769" y="190823"/>
                </a:lnTo>
                <a:lnTo>
                  <a:pt x="688124" y="196957"/>
                </a:lnTo>
                <a:lnTo>
                  <a:pt x="669508" y="212913"/>
                </a:lnTo>
                <a:lnTo>
                  <a:pt x="653703" y="226756"/>
                </a:lnTo>
                <a:lnTo>
                  <a:pt x="640708" y="238493"/>
                </a:lnTo>
                <a:lnTo>
                  <a:pt x="630946" y="247550"/>
                </a:lnTo>
                <a:lnTo>
                  <a:pt x="624840" y="253348"/>
                </a:lnTo>
                <a:lnTo>
                  <a:pt x="633084" y="264526"/>
                </a:lnTo>
                <a:lnTo>
                  <a:pt x="639489" y="272221"/>
                </a:lnTo>
                <a:lnTo>
                  <a:pt x="669104" y="305028"/>
                </a:lnTo>
                <a:lnTo>
                  <a:pt x="678928" y="296896"/>
                </a:lnTo>
                <a:lnTo>
                  <a:pt x="688582" y="288635"/>
                </a:lnTo>
                <a:lnTo>
                  <a:pt x="707766" y="272073"/>
                </a:lnTo>
                <a:lnTo>
                  <a:pt x="717578" y="263753"/>
                </a:lnTo>
                <a:lnTo>
                  <a:pt x="757417" y="232218"/>
                </a:lnTo>
                <a:lnTo>
                  <a:pt x="798856" y="203114"/>
                </a:lnTo>
                <a:lnTo>
                  <a:pt x="831546" y="183529"/>
                </a:lnTo>
                <a:lnTo>
                  <a:pt x="826516" y="173282"/>
                </a:lnTo>
                <a:close/>
              </a:path>
              <a:path w="831546" h="305028">
                <a:moveTo>
                  <a:pt x="424499" y="106937"/>
                </a:moveTo>
                <a:lnTo>
                  <a:pt x="360818" y="108988"/>
                </a:lnTo>
                <a:lnTo>
                  <a:pt x="291327" y="113052"/>
                </a:lnTo>
                <a:lnTo>
                  <a:pt x="218508" y="119345"/>
                </a:lnTo>
                <a:lnTo>
                  <a:pt x="148696" y="127294"/>
                </a:lnTo>
                <a:lnTo>
                  <a:pt x="98006" y="134248"/>
                </a:lnTo>
                <a:lnTo>
                  <a:pt x="48512" y="141980"/>
                </a:lnTo>
                <a:lnTo>
                  <a:pt x="0" y="150424"/>
                </a:lnTo>
                <a:lnTo>
                  <a:pt x="18440" y="208539"/>
                </a:lnTo>
                <a:lnTo>
                  <a:pt x="34158" y="205769"/>
                </a:lnTo>
                <a:lnTo>
                  <a:pt x="50006" y="203164"/>
                </a:lnTo>
                <a:lnTo>
                  <a:pt x="98252" y="196267"/>
                </a:lnTo>
                <a:lnTo>
                  <a:pt x="163955" y="188940"/>
                </a:lnTo>
                <a:lnTo>
                  <a:pt x="214015" y="184586"/>
                </a:lnTo>
                <a:lnTo>
                  <a:pt x="298371" y="178917"/>
                </a:lnTo>
                <a:lnTo>
                  <a:pt x="349224" y="176141"/>
                </a:lnTo>
                <a:lnTo>
                  <a:pt x="440668" y="174642"/>
                </a:lnTo>
                <a:lnTo>
                  <a:pt x="491987" y="173423"/>
                </a:lnTo>
                <a:lnTo>
                  <a:pt x="503514" y="173282"/>
                </a:lnTo>
                <a:lnTo>
                  <a:pt x="826516" y="173282"/>
                </a:lnTo>
                <a:lnTo>
                  <a:pt x="826082" y="172399"/>
                </a:lnTo>
                <a:lnTo>
                  <a:pt x="798367" y="130343"/>
                </a:lnTo>
                <a:lnTo>
                  <a:pt x="791088" y="121290"/>
                </a:lnTo>
                <a:lnTo>
                  <a:pt x="701929" y="121290"/>
                </a:lnTo>
                <a:lnTo>
                  <a:pt x="690685" y="119668"/>
                </a:lnTo>
                <a:lnTo>
                  <a:pt x="640825" y="114515"/>
                </a:lnTo>
                <a:lnTo>
                  <a:pt x="581012" y="110063"/>
                </a:lnTo>
                <a:lnTo>
                  <a:pt x="573443" y="109416"/>
                </a:lnTo>
                <a:lnTo>
                  <a:pt x="565950" y="109301"/>
                </a:lnTo>
                <a:lnTo>
                  <a:pt x="558444" y="108984"/>
                </a:lnTo>
                <a:lnTo>
                  <a:pt x="513397" y="107295"/>
                </a:lnTo>
                <a:lnTo>
                  <a:pt x="487916" y="106943"/>
                </a:lnTo>
                <a:lnTo>
                  <a:pt x="424499" y="106937"/>
                </a:lnTo>
                <a:close/>
              </a:path>
              <a:path w="831546" h="305028">
                <a:moveTo>
                  <a:pt x="673022" y="0"/>
                </a:moveTo>
                <a:lnTo>
                  <a:pt x="632054" y="20301"/>
                </a:lnTo>
                <a:lnTo>
                  <a:pt x="613722" y="34724"/>
                </a:lnTo>
                <a:lnTo>
                  <a:pt x="685912" y="104961"/>
                </a:lnTo>
                <a:lnTo>
                  <a:pt x="695313" y="114515"/>
                </a:lnTo>
                <a:lnTo>
                  <a:pt x="701929" y="121290"/>
                </a:lnTo>
                <a:lnTo>
                  <a:pt x="791088" y="121290"/>
                </a:lnTo>
                <a:lnTo>
                  <a:pt x="764561" y="91121"/>
                </a:lnTo>
                <a:lnTo>
                  <a:pt x="736054" y="61172"/>
                </a:lnTo>
                <a:lnTo>
                  <a:pt x="709052" y="34247"/>
                </a:lnTo>
                <a:lnTo>
                  <a:pt x="681431" y="7796"/>
                </a:lnTo>
                <a:lnTo>
                  <a:pt x="67302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1"/>
          <p:cNvSpPr/>
          <p:nvPr/>
        </p:nvSpPr>
        <p:spPr>
          <a:xfrm>
            <a:off x="5333994" y="4951412"/>
            <a:ext cx="831546" cy="305028"/>
          </a:xfrm>
          <a:custGeom>
            <a:avLst/>
            <a:gdLst/>
            <a:ahLst/>
            <a:cxnLst/>
            <a:rect l="l" t="t" r="r" b="b"/>
            <a:pathLst>
              <a:path w="831546" h="305028">
                <a:moveTo>
                  <a:pt x="826516" y="173282"/>
                </a:moveTo>
                <a:lnTo>
                  <a:pt x="503514" y="173282"/>
                </a:lnTo>
                <a:lnTo>
                  <a:pt x="514943" y="173302"/>
                </a:lnTo>
                <a:lnTo>
                  <a:pt x="571163" y="175316"/>
                </a:lnTo>
                <a:lnTo>
                  <a:pt x="578358" y="175405"/>
                </a:lnTo>
                <a:lnTo>
                  <a:pt x="585597" y="176040"/>
                </a:lnTo>
                <a:lnTo>
                  <a:pt x="625481" y="178881"/>
                </a:lnTo>
                <a:lnTo>
                  <a:pt x="642869" y="180444"/>
                </a:lnTo>
                <a:lnTo>
                  <a:pt x="685822" y="184805"/>
                </a:lnTo>
                <a:lnTo>
                  <a:pt x="697793" y="186300"/>
                </a:lnTo>
                <a:lnTo>
                  <a:pt x="695769" y="190823"/>
                </a:lnTo>
                <a:lnTo>
                  <a:pt x="688124" y="196957"/>
                </a:lnTo>
                <a:lnTo>
                  <a:pt x="669508" y="212913"/>
                </a:lnTo>
                <a:lnTo>
                  <a:pt x="653703" y="226756"/>
                </a:lnTo>
                <a:lnTo>
                  <a:pt x="640708" y="238493"/>
                </a:lnTo>
                <a:lnTo>
                  <a:pt x="630946" y="247550"/>
                </a:lnTo>
                <a:lnTo>
                  <a:pt x="624840" y="253348"/>
                </a:lnTo>
                <a:lnTo>
                  <a:pt x="633084" y="264526"/>
                </a:lnTo>
                <a:lnTo>
                  <a:pt x="639489" y="272221"/>
                </a:lnTo>
                <a:lnTo>
                  <a:pt x="669104" y="305028"/>
                </a:lnTo>
                <a:lnTo>
                  <a:pt x="678928" y="296896"/>
                </a:lnTo>
                <a:lnTo>
                  <a:pt x="688582" y="288635"/>
                </a:lnTo>
                <a:lnTo>
                  <a:pt x="707766" y="272073"/>
                </a:lnTo>
                <a:lnTo>
                  <a:pt x="717578" y="263753"/>
                </a:lnTo>
                <a:lnTo>
                  <a:pt x="757417" y="232218"/>
                </a:lnTo>
                <a:lnTo>
                  <a:pt x="798856" y="203114"/>
                </a:lnTo>
                <a:lnTo>
                  <a:pt x="831546" y="183529"/>
                </a:lnTo>
                <a:lnTo>
                  <a:pt x="826516" y="173282"/>
                </a:lnTo>
                <a:close/>
              </a:path>
              <a:path w="831546" h="305028">
                <a:moveTo>
                  <a:pt x="424499" y="106937"/>
                </a:moveTo>
                <a:lnTo>
                  <a:pt x="360818" y="108988"/>
                </a:lnTo>
                <a:lnTo>
                  <a:pt x="291327" y="113052"/>
                </a:lnTo>
                <a:lnTo>
                  <a:pt x="218508" y="119345"/>
                </a:lnTo>
                <a:lnTo>
                  <a:pt x="148696" y="127294"/>
                </a:lnTo>
                <a:lnTo>
                  <a:pt x="98006" y="134248"/>
                </a:lnTo>
                <a:lnTo>
                  <a:pt x="48512" y="141980"/>
                </a:lnTo>
                <a:lnTo>
                  <a:pt x="0" y="150424"/>
                </a:lnTo>
                <a:lnTo>
                  <a:pt x="18440" y="208539"/>
                </a:lnTo>
                <a:lnTo>
                  <a:pt x="34158" y="205769"/>
                </a:lnTo>
                <a:lnTo>
                  <a:pt x="50006" y="203164"/>
                </a:lnTo>
                <a:lnTo>
                  <a:pt x="98252" y="196267"/>
                </a:lnTo>
                <a:lnTo>
                  <a:pt x="163955" y="188940"/>
                </a:lnTo>
                <a:lnTo>
                  <a:pt x="214015" y="184586"/>
                </a:lnTo>
                <a:lnTo>
                  <a:pt x="298371" y="178917"/>
                </a:lnTo>
                <a:lnTo>
                  <a:pt x="349224" y="176141"/>
                </a:lnTo>
                <a:lnTo>
                  <a:pt x="440668" y="174642"/>
                </a:lnTo>
                <a:lnTo>
                  <a:pt x="491987" y="173423"/>
                </a:lnTo>
                <a:lnTo>
                  <a:pt x="503514" y="173282"/>
                </a:lnTo>
                <a:lnTo>
                  <a:pt x="826516" y="173282"/>
                </a:lnTo>
                <a:lnTo>
                  <a:pt x="826082" y="172399"/>
                </a:lnTo>
                <a:lnTo>
                  <a:pt x="798367" y="130343"/>
                </a:lnTo>
                <a:lnTo>
                  <a:pt x="791088" y="121290"/>
                </a:lnTo>
                <a:lnTo>
                  <a:pt x="701929" y="121290"/>
                </a:lnTo>
                <a:lnTo>
                  <a:pt x="690685" y="119668"/>
                </a:lnTo>
                <a:lnTo>
                  <a:pt x="640825" y="114515"/>
                </a:lnTo>
                <a:lnTo>
                  <a:pt x="581012" y="110063"/>
                </a:lnTo>
                <a:lnTo>
                  <a:pt x="573443" y="109416"/>
                </a:lnTo>
                <a:lnTo>
                  <a:pt x="565950" y="109301"/>
                </a:lnTo>
                <a:lnTo>
                  <a:pt x="558444" y="108984"/>
                </a:lnTo>
                <a:lnTo>
                  <a:pt x="513397" y="107295"/>
                </a:lnTo>
                <a:lnTo>
                  <a:pt x="487916" y="106943"/>
                </a:lnTo>
                <a:lnTo>
                  <a:pt x="424499" y="106937"/>
                </a:lnTo>
                <a:close/>
              </a:path>
              <a:path w="831546" h="305028">
                <a:moveTo>
                  <a:pt x="673022" y="0"/>
                </a:moveTo>
                <a:lnTo>
                  <a:pt x="632054" y="20301"/>
                </a:lnTo>
                <a:lnTo>
                  <a:pt x="613722" y="34724"/>
                </a:lnTo>
                <a:lnTo>
                  <a:pt x="685912" y="104961"/>
                </a:lnTo>
                <a:lnTo>
                  <a:pt x="695313" y="114515"/>
                </a:lnTo>
                <a:lnTo>
                  <a:pt x="701929" y="121290"/>
                </a:lnTo>
                <a:lnTo>
                  <a:pt x="791088" y="121290"/>
                </a:lnTo>
                <a:lnTo>
                  <a:pt x="764561" y="91121"/>
                </a:lnTo>
                <a:lnTo>
                  <a:pt x="736054" y="61172"/>
                </a:lnTo>
                <a:lnTo>
                  <a:pt x="709052" y="34247"/>
                </a:lnTo>
                <a:lnTo>
                  <a:pt x="681431" y="7796"/>
                </a:lnTo>
                <a:lnTo>
                  <a:pt x="67302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5333994" y="6002871"/>
            <a:ext cx="831546" cy="305028"/>
          </a:xfrm>
          <a:custGeom>
            <a:avLst/>
            <a:gdLst/>
            <a:ahLst/>
            <a:cxnLst/>
            <a:rect l="l" t="t" r="r" b="b"/>
            <a:pathLst>
              <a:path w="831546" h="305028">
                <a:moveTo>
                  <a:pt x="826516" y="173282"/>
                </a:moveTo>
                <a:lnTo>
                  <a:pt x="503514" y="173282"/>
                </a:lnTo>
                <a:lnTo>
                  <a:pt x="514943" y="173302"/>
                </a:lnTo>
                <a:lnTo>
                  <a:pt x="571163" y="175316"/>
                </a:lnTo>
                <a:lnTo>
                  <a:pt x="578358" y="175405"/>
                </a:lnTo>
                <a:lnTo>
                  <a:pt x="585597" y="176040"/>
                </a:lnTo>
                <a:lnTo>
                  <a:pt x="625481" y="178881"/>
                </a:lnTo>
                <a:lnTo>
                  <a:pt x="642869" y="180444"/>
                </a:lnTo>
                <a:lnTo>
                  <a:pt x="685822" y="184805"/>
                </a:lnTo>
                <a:lnTo>
                  <a:pt x="697793" y="186300"/>
                </a:lnTo>
                <a:lnTo>
                  <a:pt x="695769" y="190823"/>
                </a:lnTo>
                <a:lnTo>
                  <a:pt x="688124" y="196957"/>
                </a:lnTo>
                <a:lnTo>
                  <a:pt x="669508" y="212913"/>
                </a:lnTo>
                <a:lnTo>
                  <a:pt x="653703" y="226756"/>
                </a:lnTo>
                <a:lnTo>
                  <a:pt x="640708" y="238493"/>
                </a:lnTo>
                <a:lnTo>
                  <a:pt x="630946" y="247550"/>
                </a:lnTo>
                <a:lnTo>
                  <a:pt x="624840" y="253348"/>
                </a:lnTo>
                <a:lnTo>
                  <a:pt x="633084" y="264526"/>
                </a:lnTo>
                <a:lnTo>
                  <a:pt x="639489" y="272221"/>
                </a:lnTo>
                <a:lnTo>
                  <a:pt x="669104" y="305028"/>
                </a:lnTo>
                <a:lnTo>
                  <a:pt x="678928" y="296896"/>
                </a:lnTo>
                <a:lnTo>
                  <a:pt x="688582" y="288635"/>
                </a:lnTo>
                <a:lnTo>
                  <a:pt x="707766" y="272073"/>
                </a:lnTo>
                <a:lnTo>
                  <a:pt x="717578" y="263753"/>
                </a:lnTo>
                <a:lnTo>
                  <a:pt x="757417" y="232218"/>
                </a:lnTo>
                <a:lnTo>
                  <a:pt x="798856" y="203114"/>
                </a:lnTo>
                <a:lnTo>
                  <a:pt x="831546" y="183529"/>
                </a:lnTo>
                <a:lnTo>
                  <a:pt x="826516" y="173282"/>
                </a:lnTo>
                <a:close/>
              </a:path>
              <a:path w="831546" h="305028">
                <a:moveTo>
                  <a:pt x="424499" y="106937"/>
                </a:moveTo>
                <a:lnTo>
                  <a:pt x="360818" y="108988"/>
                </a:lnTo>
                <a:lnTo>
                  <a:pt x="291327" y="113052"/>
                </a:lnTo>
                <a:lnTo>
                  <a:pt x="218508" y="119345"/>
                </a:lnTo>
                <a:lnTo>
                  <a:pt x="148696" y="127294"/>
                </a:lnTo>
                <a:lnTo>
                  <a:pt x="98006" y="134248"/>
                </a:lnTo>
                <a:lnTo>
                  <a:pt x="48512" y="141980"/>
                </a:lnTo>
                <a:lnTo>
                  <a:pt x="0" y="150424"/>
                </a:lnTo>
                <a:lnTo>
                  <a:pt x="18440" y="208539"/>
                </a:lnTo>
                <a:lnTo>
                  <a:pt x="34158" y="205769"/>
                </a:lnTo>
                <a:lnTo>
                  <a:pt x="50006" y="203164"/>
                </a:lnTo>
                <a:lnTo>
                  <a:pt x="98252" y="196267"/>
                </a:lnTo>
                <a:lnTo>
                  <a:pt x="163955" y="188940"/>
                </a:lnTo>
                <a:lnTo>
                  <a:pt x="214015" y="184586"/>
                </a:lnTo>
                <a:lnTo>
                  <a:pt x="298371" y="178917"/>
                </a:lnTo>
                <a:lnTo>
                  <a:pt x="349224" y="176141"/>
                </a:lnTo>
                <a:lnTo>
                  <a:pt x="440668" y="174642"/>
                </a:lnTo>
                <a:lnTo>
                  <a:pt x="491987" y="173423"/>
                </a:lnTo>
                <a:lnTo>
                  <a:pt x="503514" y="173282"/>
                </a:lnTo>
                <a:lnTo>
                  <a:pt x="826516" y="173282"/>
                </a:lnTo>
                <a:lnTo>
                  <a:pt x="826082" y="172399"/>
                </a:lnTo>
                <a:lnTo>
                  <a:pt x="798367" y="130343"/>
                </a:lnTo>
                <a:lnTo>
                  <a:pt x="791088" y="121290"/>
                </a:lnTo>
                <a:lnTo>
                  <a:pt x="701929" y="121290"/>
                </a:lnTo>
                <a:lnTo>
                  <a:pt x="690685" y="119668"/>
                </a:lnTo>
                <a:lnTo>
                  <a:pt x="640825" y="114515"/>
                </a:lnTo>
                <a:lnTo>
                  <a:pt x="581012" y="110063"/>
                </a:lnTo>
                <a:lnTo>
                  <a:pt x="573443" y="109416"/>
                </a:lnTo>
                <a:lnTo>
                  <a:pt x="565950" y="109301"/>
                </a:lnTo>
                <a:lnTo>
                  <a:pt x="558444" y="108984"/>
                </a:lnTo>
                <a:lnTo>
                  <a:pt x="513397" y="107295"/>
                </a:lnTo>
                <a:lnTo>
                  <a:pt x="487916" y="106943"/>
                </a:lnTo>
                <a:lnTo>
                  <a:pt x="424499" y="106937"/>
                </a:lnTo>
                <a:close/>
              </a:path>
              <a:path w="831546" h="305028">
                <a:moveTo>
                  <a:pt x="673022" y="0"/>
                </a:moveTo>
                <a:lnTo>
                  <a:pt x="632054" y="20301"/>
                </a:lnTo>
                <a:lnTo>
                  <a:pt x="613722" y="34724"/>
                </a:lnTo>
                <a:lnTo>
                  <a:pt x="685912" y="104961"/>
                </a:lnTo>
                <a:lnTo>
                  <a:pt x="695313" y="114515"/>
                </a:lnTo>
                <a:lnTo>
                  <a:pt x="701929" y="121290"/>
                </a:lnTo>
                <a:lnTo>
                  <a:pt x="791088" y="121290"/>
                </a:lnTo>
                <a:lnTo>
                  <a:pt x="764561" y="91121"/>
                </a:lnTo>
                <a:lnTo>
                  <a:pt x="736054" y="61172"/>
                </a:lnTo>
                <a:lnTo>
                  <a:pt x="709052" y="34247"/>
                </a:lnTo>
                <a:lnTo>
                  <a:pt x="681431" y="7796"/>
                </a:lnTo>
                <a:lnTo>
                  <a:pt x="67302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6604000" y="3581400"/>
            <a:ext cx="1524000" cy="838200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x-none" dirty="0" smtClean="0">
                <a:solidFill>
                  <a:prstClr val="black"/>
                </a:solidFill>
                <a:latin typeface="Calibri"/>
              </a:rPr>
              <a:t> </a:t>
            </a: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6832600" y="3810000"/>
            <a:ext cx="110871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spc="-15" dirty="0" smtClean="0">
                <a:solidFill>
                  <a:srgbClr val="FFFFFF"/>
                </a:solidFill>
                <a:latin typeface="Verdana"/>
                <a:cs typeface="Verdana"/>
              </a:rPr>
              <a:t>Efic</a:t>
            </a:r>
            <a:r>
              <a:rPr lang="x-none" sz="2000" b="1" spc="-15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-15" dirty="0" smtClean="0">
                <a:solidFill>
                  <a:srgbClr val="FFFFFF"/>
                </a:solidFill>
                <a:latin typeface="Verdana"/>
                <a:cs typeface="Verdana"/>
              </a:rPr>
              <a:t>cia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3"/>
          <p:cNvSpPr/>
          <p:nvPr/>
        </p:nvSpPr>
        <p:spPr>
          <a:xfrm>
            <a:off x="6604000" y="4572000"/>
            <a:ext cx="1524000" cy="838200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pPr marL="12700"/>
            <a:endParaRPr lang="en-US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6604000" y="5638800"/>
            <a:ext cx="1524000" cy="838200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x-none" dirty="0" smtClean="0">
                <a:solidFill>
                  <a:prstClr val="black"/>
                </a:solidFill>
                <a:latin typeface="Calibri"/>
              </a:rPr>
              <a:t> </a:t>
            </a: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6680200" y="4800600"/>
            <a:ext cx="133794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Equidad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6680200" y="5715000"/>
            <a:ext cx="1447800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9695" marR="12700" indent="-86995"/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Coes</a:t>
            </a: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ión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812800" y="1447800"/>
            <a:ext cx="5867400" cy="685800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x-none" dirty="0" smtClean="0">
                <a:solidFill>
                  <a:prstClr val="black"/>
                </a:solidFill>
                <a:latin typeface="Calibri"/>
              </a:rPr>
              <a:t> </a:t>
            </a: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1079500" y="1629320"/>
            <a:ext cx="5448300" cy="3518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Superar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x-none"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desigualdades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socia</a:t>
            </a: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les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9931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2915" y="1803398"/>
            <a:ext cx="3289275" cy="1066702"/>
          </a:xfrm>
          <a:custGeom>
            <a:avLst/>
            <a:gdLst/>
            <a:ahLst/>
            <a:cxnLst/>
            <a:rect l="l" t="t" r="r" b="b"/>
            <a:pathLst>
              <a:path w="3289275" h="1066702">
                <a:moveTo>
                  <a:pt x="877140" y="2074"/>
                </a:moveTo>
                <a:lnTo>
                  <a:pt x="11322" y="2730"/>
                </a:lnTo>
                <a:lnTo>
                  <a:pt x="7935" y="54782"/>
                </a:lnTo>
                <a:lnTo>
                  <a:pt x="6401" y="103329"/>
                </a:lnTo>
                <a:lnTo>
                  <a:pt x="6406" y="121616"/>
                </a:lnTo>
                <a:lnTo>
                  <a:pt x="9274" y="164504"/>
                </a:lnTo>
                <a:lnTo>
                  <a:pt x="13042" y="180455"/>
                </a:lnTo>
                <a:lnTo>
                  <a:pt x="14488" y="186331"/>
                </a:lnTo>
                <a:lnTo>
                  <a:pt x="18720" y="239671"/>
                </a:lnTo>
                <a:lnTo>
                  <a:pt x="18907" y="259747"/>
                </a:lnTo>
                <a:lnTo>
                  <a:pt x="18854" y="284496"/>
                </a:lnTo>
                <a:lnTo>
                  <a:pt x="17995" y="350657"/>
                </a:lnTo>
                <a:lnTo>
                  <a:pt x="17171" y="393386"/>
                </a:lnTo>
                <a:lnTo>
                  <a:pt x="16074" y="443428"/>
                </a:lnTo>
                <a:lnTo>
                  <a:pt x="14694" y="501441"/>
                </a:lnTo>
                <a:lnTo>
                  <a:pt x="13022" y="568085"/>
                </a:lnTo>
                <a:lnTo>
                  <a:pt x="10957" y="647564"/>
                </a:lnTo>
                <a:lnTo>
                  <a:pt x="8772" y="729902"/>
                </a:lnTo>
                <a:lnTo>
                  <a:pt x="6176" y="826395"/>
                </a:lnTo>
                <a:lnTo>
                  <a:pt x="0" y="1053846"/>
                </a:lnTo>
                <a:lnTo>
                  <a:pt x="1881681" y="1066702"/>
                </a:lnTo>
                <a:lnTo>
                  <a:pt x="3264166" y="1063472"/>
                </a:lnTo>
                <a:lnTo>
                  <a:pt x="3276837" y="644019"/>
                </a:lnTo>
                <a:lnTo>
                  <a:pt x="3280452" y="521544"/>
                </a:lnTo>
                <a:lnTo>
                  <a:pt x="3283870" y="403403"/>
                </a:lnTo>
                <a:lnTo>
                  <a:pt x="3285372" y="350255"/>
                </a:lnTo>
                <a:lnTo>
                  <a:pt x="3286685" y="302638"/>
                </a:lnTo>
                <a:lnTo>
                  <a:pt x="3287821" y="259747"/>
                </a:lnTo>
                <a:lnTo>
                  <a:pt x="3289116" y="204842"/>
                </a:lnTo>
                <a:lnTo>
                  <a:pt x="3289275" y="192926"/>
                </a:lnTo>
                <a:lnTo>
                  <a:pt x="3289156" y="174637"/>
                </a:lnTo>
                <a:lnTo>
                  <a:pt x="3285077" y="127791"/>
                </a:lnTo>
                <a:lnTo>
                  <a:pt x="3278910" y="87837"/>
                </a:lnTo>
                <a:lnTo>
                  <a:pt x="3272638" y="50110"/>
                </a:lnTo>
                <a:lnTo>
                  <a:pt x="3265102" y="5535"/>
                </a:lnTo>
                <a:lnTo>
                  <a:pt x="2006049" y="5535"/>
                </a:lnTo>
                <a:lnTo>
                  <a:pt x="877140" y="2074"/>
                </a:lnTo>
                <a:close/>
              </a:path>
              <a:path w="3289275" h="1066702">
                <a:moveTo>
                  <a:pt x="3264166" y="0"/>
                </a:moveTo>
                <a:lnTo>
                  <a:pt x="2006049" y="5535"/>
                </a:lnTo>
                <a:lnTo>
                  <a:pt x="3265102" y="5535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57897" y="3233769"/>
            <a:ext cx="3289241" cy="1407183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2915" y="5308211"/>
            <a:ext cx="3737056" cy="1066702"/>
          </a:xfrm>
          <a:custGeom>
            <a:avLst/>
            <a:gdLst/>
            <a:ahLst/>
            <a:cxnLst/>
            <a:rect l="l" t="t" r="r" b="b"/>
            <a:pathLst>
              <a:path w="3737056" h="1066702">
                <a:moveTo>
                  <a:pt x="874918" y="2169"/>
                </a:moveTo>
                <a:lnTo>
                  <a:pt x="12862" y="2829"/>
                </a:lnTo>
                <a:lnTo>
                  <a:pt x="9003" y="55095"/>
                </a:lnTo>
                <a:lnTo>
                  <a:pt x="7281" y="103164"/>
                </a:lnTo>
                <a:lnTo>
                  <a:pt x="7285" y="121779"/>
                </a:lnTo>
                <a:lnTo>
                  <a:pt x="10548" y="164533"/>
                </a:lnTo>
                <a:lnTo>
                  <a:pt x="14825" y="180455"/>
                </a:lnTo>
                <a:lnTo>
                  <a:pt x="16467" y="186331"/>
                </a:lnTo>
                <a:lnTo>
                  <a:pt x="21272" y="239671"/>
                </a:lnTo>
                <a:lnTo>
                  <a:pt x="21484" y="259747"/>
                </a:lnTo>
                <a:lnTo>
                  <a:pt x="21424" y="284496"/>
                </a:lnTo>
                <a:lnTo>
                  <a:pt x="20447" y="350657"/>
                </a:lnTo>
                <a:lnTo>
                  <a:pt x="19511" y="393386"/>
                </a:lnTo>
                <a:lnTo>
                  <a:pt x="18264" y="443428"/>
                </a:lnTo>
                <a:lnTo>
                  <a:pt x="16696" y="501441"/>
                </a:lnTo>
                <a:lnTo>
                  <a:pt x="14797" y="568085"/>
                </a:lnTo>
                <a:lnTo>
                  <a:pt x="12452" y="647527"/>
                </a:lnTo>
                <a:lnTo>
                  <a:pt x="9968" y="729902"/>
                </a:lnTo>
                <a:lnTo>
                  <a:pt x="7018" y="826395"/>
                </a:lnTo>
                <a:lnTo>
                  <a:pt x="0" y="1053846"/>
                </a:lnTo>
                <a:lnTo>
                  <a:pt x="2137840" y="1066702"/>
                </a:lnTo>
                <a:lnTo>
                  <a:pt x="3708527" y="1063472"/>
                </a:lnTo>
                <a:lnTo>
                  <a:pt x="3714696" y="885247"/>
                </a:lnTo>
                <a:lnTo>
                  <a:pt x="3722925" y="644019"/>
                </a:lnTo>
                <a:lnTo>
                  <a:pt x="3727034" y="521479"/>
                </a:lnTo>
                <a:lnTo>
                  <a:pt x="3730919" y="403300"/>
                </a:lnTo>
                <a:lnTo>
                  <a:pt x="3732625" y="350128"/>
                </a:lnTo>
                <a:lnTo>
                  <a:pt x="3734117" y="302483"/>
                </a:lnTo>
                <a:lnTo>
                  <a:pt x="3735404" y="259747"/>
                </a:lnTo>
                <a:lnTo>
                  <a:pt x="3736880" y="204585"/>
                </a:lnTo>
                <a:lnTo>
                  <a:pt x="3737056" y="192926"/>
                </a:lnTo>
                <a:lnTo>
                  <a:pt x="3736950" y="175348"/>
                </a:lnTo>
                <a:lnTo>
                  <a:pt x="3732263" y="127619"/>
                </a:lnTo>
                <a:lnTo>
                  <a:pt x="3725303" y="87950"/>
                </a:lnTo>
                <a:lnTo>
                  <a:pt x="3718135" y="50009"/>
                </a:lnTo>
                <a:lnTo>
                  <a:pt x="3709590" y="5535"/>
                </a:lnTo>
                <a:lnTo>
                  <a:pt x="2279136" y="5535"/>
                </a:lnTo>
                <a:lnTo>
                  <a:pt x="874918" y="2169"/>
                </a:lnTo>
                <a:close/>
              </a:path>
              <a:path w="3737056" h="1066702">
                <a:moveTo>
                  <a:pt x="3708527" y="0"/>
                </a:moveTo>
                <a:lnTo>
                  <a:pt x="2279136" y="5535"/>
                </a:lnTo>
                <a:lnTo>
                  <a:pt x="3709590" y="5535"/>
                </a:lnTo>
                <a:lnTo>
                  <a:pt x="370852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6600" y="394418"/>
            <a:ext cx="9766300" cy="5786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x-none" sz="3600" b="1" u="sng" dirty="0" smtClean="0">
                <a:solidFill>
                  <a:srgbClr val="F8971D"/>
                </a:solidFill>
                <a:latin typeface="Verdana"/>
                <a:cs typeface="Verdana"/>
              </a:rPr>
              <a:t>Una Comunidad de Aprendizaje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3851" y="1928028"/>
            <a:ext cx="2738120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16700"/>
              </a:lnSpc>
            </a:pP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Aprendizaje Dialógico 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6500" y="3346146"/>
            <a:ext cx="2790190" cy="107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16700"/>
              </a:lnSpc>
            </a:pPr>
            <a:r>
              <a:rPr lang="x-none" sz="2000" spc="-50" dirty="0" smtClean="0">
                <a:solidFill>
                  <a:srgbClr val="FFFFFF"/>
                </a:solidFill>
                <a:latin typeface="Verdana"/>
                <a:cs typeface="Verdana"/>
              </a:rPr>
              <a:t>Actuaciones Educativas de Éxito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55800" y="5410200"/>
            <a:ext cx="2549633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16700"/>
              </a:lnSpc>
            </a:pPr>
            <a:r>
              <a:rPr lang="x-none" sz="2000" spc="-50" dirty="0" smtClean="0">
                <a:solidFill>
                  <a:srgbClr val="FFFFFF"/>
                </a:solidFill>
                <a:latin typeface="Verdana"/>
                <a:cs typeface="Verdana"/>
              </a:rPr>
              <a:t>Fases de Transformación 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53248" y="5091326"/>
            <a:ext cx="792672" cy="431248"/>
          </a:xfrm>
          <a:custGeom>
            <a:avLst/>
            <a:gdLst/>
            <a:ahLst/>
            <a:cxnLst/>
            <a:rect l="l" t="t" r="r" b="b"/>
            <a:pathLst>
              <a:path w="792672" h="431248">
                <a:moveTo>
                  <a:pt x="107025" y="126094"/>
                </a:moveTo>
                <a:lnTo>
                  <a:pt x="100501" y="137045"/>
                </a:lnTo>
                <a:lnTo>
                  <a:pt x="94354" y="148162"/>
                </a:lnTo>
                <a:lnTo>
                  <a:pt x="88388" y="159416"/>
                </a:lnTo>
                <a:lnTo>
                  <a:pt x="82505" y="170588"/>
                </a:lnTo>
                <a:lnTo>
                  <a:pt x="76258" y="182276"/>
                </a:lnTo>
                <a:lnTo>
                  <a:pt x="50737" y="226431"/>
                </a:lnTo>
                <a:lnTo>
                  <a:pt x="29854" y="258847"/>
                </a:lnTo>
                <a:lnTo>
                  <a:pt x="0" y="298914"/>
                </a:lnTo>
                <a:lnTo>
                  <a:pt x="8199" y="308562"/>
                </a:lnTo>
                <a:lnTo>
                  <a:pt x="46459" y="341625"/>
                </a:lnTo>
                <a:lnTo>
                  <a:pt x="79089" y="362253"/>
                </a:lnTo>
                <a:lnTo>
                  <a:pt x="113115" y="381018"/>
                </a:lnTo>
                <a:lnTo>
                  <a:pt x="170425" y="410010"/>
                </a:lnTo>
                <a:lnTo>
                  <a:pt x="215941" y="431248"/>
                </a:lnTo>
                <a:lnTo>
                  <a:pt x="227190" y="421729"/>
                </a:lnTo>
                <a:lnTo>
                  <a:pt x="233686" y="414275"/>
                </a:lnTo>
                <a:lnTo>
                  <a:pt x="244810" y="396237"/>
                </a:lnTo>
                <a:lnTo>
                  <a:pt x="252537" y="383152"/>
                </a:lnTo>
                <a:lnTo>
                  <a:pt x="256767" y="375699"/>
                </a:lnTo>
                <a:lnTo>
                  <a:pt x="164744" y="330966"/>
                </a:lnTo>
                <a:lnTo>
                  <a:pt x="149379" y="323176"/>
                </a:lnTo>
                <a:lnTo>
                  <a:pt x="142305" y="319519"/>
                </a:lnTo>
                <a:lnTo>
                  <a:pt x="153459" y="317312"/>
                </a:lnTo>
                <a:lnTo>
                  <a:pt x="163837" y="314871"/>
                </a:lnTo>
                <a:lnTo>
                  <a:pt x="202186" y="305469"/>
                </a:lnTo>
                <a:lnTo>
                  <a:pt x="260263" y="289496"/>
                </a:lnTo>
                <a:lnTo>
                  <a:pt x="267629" y="287566"/>
                </a:lnTo>
                <a:lnTo>
                  <a:pt x="274716" y="285115"/>
                </a:lnTo>
                <a:lnTo>
                  <a:pt x="324931" y="269214"/>
                </a:lnTo>
                <a:lnTo>
                  <a:pt x="361015" y="256647"/>
                </a:lnTo>
                <a:lnTo>
                  <a:pt x="369855" y="253476"/>
                </a:lnTo>
                <a:lnTo>
                  <a:pt x="122632" y="253476"/>
                </a:lnTo>
                <a:lnTo>
                  <a:pt x="122815" y="248302"/>
                </a:lnTo>
                <a:lnTo>
                  <a:pt x="148877" y="199184"/>
                </a:lnTo>
                <a:lnTo>
                  <a:pt x="166473" y="162802"/>
                </a:lnTo>
                <a:lnTo>
                  <a:pt x="168010" y="159416"/>
                </a:lnTo>
                <a:lnTo>
                  <a:pt x="155585" y="153173"/>
                </a:lnTo>
                <a:lnTo>
                  <a:pt x="146794" y="148503"/>
                </a:lnTo>
                <a:lnTo>
                  <a:pt x="107025" y="126094"/>
                </a:lnTo>
                <a:close/>
              </a:path>
              <a:path w="792672" h="431248">
                <a:moveTo>
                  <a:pt x="754166" y="0"/>
                </a:moveTo>
                <a:lnTo>
                  <a:pt x="712252" y="23964"/>
                </a:lnTo>
                <a:lnTo>
                  <a:pt x="668871" y="46932"/>
                </a:lnTo>
                <a:lnTo>
                  <a:pt x="609186" y="76239"/>
                </a:lnTo>
                <a:lnTo>
                  <a:pt x="532460" y="111197"/>
                </a:lnTo>
                <a:lnTo>
                  <a:pt x="454471" y="144868"/>
                </a:lnTo>
                <a:lnTo>
                  <a:pt x="395059" y="167575"/>
                </a:lnTo>
                <a:lnTo>
                  <a:pt x="368952" y="177486"/>
                </a:lnTo>
                <a:lnTo>
                  <a:pt x="321107" y="196163"/>
                </a:lnTo>
                <a:lnTo>
                  <a:pt x="310319" y="200225"/>
                </a:lnTo>
                <a:lnTo>
                  <a:pt x="299568" y="204095"/>
                </a:lnTo>
                <a:lnTo>
                  <a:pt x="245823" y="221272"/>
                </a:lnTo>
                <a:lnTo>
                  <a:pt x="238978" y="223647"/>
                </a:lnTo>
                <a:lnTo>
                  <a:pt x="231929" y="225488"/>
                </a:lnTo>
                <a:lnTo>
                  <a:pt x="193396" y="236226"/>
                </a:lnTo>
                <a:lnTo>
                  <a:pt x="176473" y="240591"/>
                </a:lnTo>
                <a:lnTo>
                  <a:pt x="145175" y="248310"/>
                </a:lnTo>
                <a:lnTo>
                  <a:pt x="134474" y="250880"/>
                </a:lnTo>
                <a:lnTo>
                  <a:pt x="122632" y="253476"/>
                </a:lnTo>
                <a:lnTo>
                  <a:pt x="369855" y="253476"/>
                </a:lnTo>
                <a:lnTo>
                  <a:pt x="408664" y="239338"/>
                </a:lnTo>
                <a:lnTo>
                  <a:pt x="467837" y="215627"/>
                </a:lnTo>
                <a:lnTo>
                  <a:pt x="514646" y="195579"/>
                </a:lnTo>
                <a:lnTo>
                  <a:pt x="581936" y="164645"/>
                </a:lnTo>
                <a:lnTo>
                  <a:pt x="645629" y="133106"/>
                </a:lnTo>
                <a:lnTo>
                  <a:pt x="706267" y="100942"/>
                </a:lnTo>
                <a:lnTo>
                  <a:pt x="764387" y="68135"/>
                </a:lnTo>
                <a:lnTo>
                  <a:pt x="792672" y="51485"/>
                </a:lnTo>
                <a:lnTo>
                  <a:pt x="754166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39120" y="3707306"/>
            <a:ext cx="449770" cy="783558"/>
          </a:xfrm>
          <a:custGeom>
            <a:avLst/>
            <a:gdLst/>
            <a:ahLst/>
            <a:cxnLst/>
            <a:rect l="l" t="t" r="r" b="b"/>
            <a:pathLst>
              <a:path w="449770" h="783558">
                <a:moveTo>
                  <a:pt x="180254" y="142944"/>
                </a:moveTo>
                <a:lnTo>
                  <a:pt x="109093" y="142944"/>
                </a:lnTo>
                <a:lnTo>
                  <a:pt x="111693" y="154012"/>
                </a:lnTo>
                <a:lnTo>
                  <a:pt x="114491" y="164299"/>
                </a:lnTo>
                <a:lnTo>
                  <a:pt x="122274" y="191802"/>
                </a:lnTo>
                <a:lnTo>
                  <a:pt x="125222" y="202295"/>
                </a:lnTo>
                <a:lnTo>
                  <a:pt x="129498" y="216235"/>
                </a:lnTo>
                <a:lnTo>
                  <a:pt x="133285" y="228399"/>
                </a:lnTo>
                <a:lnTo>
                  <a:pt x="136774" y="239478"/>
                </a:lnTo>
                <a:lnTo>
                  <a:pt x="143218" y="259772"/>
                </a:lnTo>
                <a:lnTo>
                  <a:pt x="145402" y="267062"/>
                </a:lnTo>
                <a:lnTo>
                  <a:pt x="148095" y="274059"/>
                </a:lnTo>
                <a:lnTo>
                  <a:pt x="150571" y="281171"/>
                </a:lnTo>
                <a:lnTo>
                  <a:pt x="165735" y="323691"/>
                </a:lnTo>
                <a:lnTo>
                  <a:pt x="179562" y="359313"/>
                </a:lnTo>
                <a:lnTo>
                  <a:pt x="198528" y="406324"/>
                </a:lnTo>
                <a:lnTo>
                  <a:pt x="203751" y="418076"/>
                </a:lnTo>
                <a:lnTo>
                  <a:pt x="219139" y="453086"/>
                </a:lnTo>
                <a:lnTo>
                  <a:pt x="237704" y="493550"/>
                </a:lnTo>
                <a:lnTo>
                  <a:pt x="262525" y="544294"/>
                </a:lnTo>
                <a:lnTo>
                  <a:pt x="287604" y="592852"/>
                </a:lnTo>
                <a:lnTo>
                  <a:pt x="312958" y="639452"/>
                </a:lnTo>
                <a:lnTo>
                  <a:pt x="338602" y="684320"/>
                </a:lnTo>
                <a:lnTo>
                  <a:pt x="364552" y="727685"/>
                </a:lnTo>
                <a:lnTo>
                  <a:pt x="390825" y="769773"/>
                </a:lnTo>
                <a:lnTo>
                  <a:pt x="399656" y="783558"/>
                </a:lnTo>
                <a:lnTo>
                  <a:pt x="449770" y="743273"/>
                </a:lnTo>
                <a:lnTo>
                  <a:pt x="441188" y="729772"/>
                </a:lnTo>
                <a:lnTo>
                  <a:pt x="432719" y="716084"/>
                </a:lnTo>
                <a:lnTo>
                  <a:pt x="407951" y="674002"/>
                </a:lnTo>
                <a:lnTo>
                  <a:pt x="384042" y="630590"/>
                </a:lnTo>
                <a:lnTo>
                  <a:pt x="360869" y="586108"/>
                </a:lnTo>
                <a:lnTo>
                  <a:pt x="338308" y="540811"/>
                </a:lnTo>
                <a:lnTo>
                  <a:pt x="316235" y="494960"/>
                </a:lnTo>
                <a:lnTo>
                  <a:pt x="294526" y="448811"/>
                </a:lnTo>
                <a:lnTo>
                  <a:pt x="269760" y="390224"/>
                </a:lnTo>
                <a:lnTo>
                  <a:pt x="258947" y="364482"/>
                </a:lnTo>
                <a:lnTo>
                  <a:pt x="253411" y="351573"/>
                </a:lnTo>
                <a:lnTo>
                  <a:pt x="243274" y="328206"/>
                </a:lnTo>
                <a:lnTo>
                  <a:pt x="238610" y="317320"/>
                </a:lnTo>
                <a:lnTo>
                  <a:pt x="234171" y="306679"/>
                </a:lnTo>
                <a:lnTo>
                  <a:pt x="229925" y="296069"/>
                </a:lnTo>
                <a:lnTo>
                  <a:pt x="213271" y="249790"/>
                </a:lnTo>
                <a:lnTo>
                  <a:pt x="210896" y="242970"/>
                </a:lnTo>
                <a:lnTo>
                  <a:pt x="208280" y="236201"/>
                </a:lnTo>
                <a:lnTo>
                  <a:pt x="206197" y="229228"/>
                </a:lnTo>
                <a:lnTo>
                  <a:pt x="194117" y="191086"/>
                </a:lnTo>
                <a:lnTo>
                  <a:pt x="189125" y="174198"/>
                </a:lnTo>
                <a:lnTo>
                  <a:pt x="185486" y="161619"/>
                </a:lnTo>
                <a:lnTo>
                  <a:pt x="182249" y="150133"/>
                </a:lnTo>
                <a:lnTo>
                  <a:pt x="180254" y="142944"/>
                </a:lnTo>
                <a:close/>
              </a:path>
              <a:path w="449770" h="783558">
                <a:moveTo>
                  <a:pt x="124717" y="0"/>
                </a:moveTo>
                <a:lnTo>
                  <a:pt x="90841" y="37405"/>
                </a:lnTo>
                <a:lnTo>
                  <a:pt x="70374" y="69901"/>
                </a:lnTo>
                <a:lnTo>
                  <a:pt x="52323" y="104337"/>
                </a:lnTo>
                <a:lnTo>
                  <a:pt x="35654" y="138867"/>
                </a:lnTo>
                <a:lnTo>
                  <a:pt x="19585" y="174332"/>
                </a:lnTo>
                <a:lnTo>
                  <a:pt x="0" y="220426"/>
                </a:lnTo>
                <a:lnTo>
                  <a:pt x="9903" y="231332"/>
                </a:lnTo>
                <a:lnTo>
                  <a:pt x="17577" y="237566"/>
                </a:lnTo>
                <a:lnTo>
                  <a:pt x="35991" y="248056"/>
                </a:lnTo>
                <a:lnTo>
                  <a:pt x="49341" y="255320"/>
                </a:lnTo>
                <a:lnTo>
                  <a:pt x="56944" y="259287"/>
                </a:lnTo>
                <a:lnTo>
                  <a:pt x="67931" y="234723"/>
                </a:lnTo>
                <a:lnTo>
                  <a:pt x="76323" y="215749"/>
                </a:lnTo>
                <a:lnTo>
                  <a:pt x="82577" y="201530"/>
                </a:lnTo>
                <a:lnTo>
                  <a:pt x="98428" y="165753"/>
                </a:lnTo>
                <a:lnTo>
                  <a:pt x="105689" y="150133"/>
                </a:lnTo>
                <a:lnTo>
                  <a:pt x="109093" y="142944"/>
                </a:lnTo>
                <a:lnTo>
                  <a:pt x="180254" y="142944"/>
                </a:lnTo>
                <a:lnTo>
                  <a:pt x="177414" y="132711"/>
                </a:lnTo>
                <a:lnTo>
                  <a:pt x="174407" y="120964"/>
                </a:lnTo>
                <a:lnTo>
                  <a:pt x="290779" y="120964"/>
                </a:lnTo>
                <a:lnTo>
                  <a:pt x="301171" y="100923"/>
                </a:lnTo>
                <a:lnTo>
                  <a:pt x="289997" y="94788"/>
                </a:lnTo>
                <a:lnTo>
                  <a:pt x="278670" y="89034"/>
                </a:lnTo>
                <a:lnTo>
                  <a:pt x="243945" y="72139"/>
                </a:lnTo>
                <a:lnTo>
                  <a:pt x="232486" y="66362"/>
                </a:lnTo>
                <a:lnTo>
                  <a:pt x="198930" y="48174"/>
                </a:lnTo>
                <a:lnTo>
                  <a:pt x="165805" y="28435"/>
                </a:lnTo>
                <a:lnTo>
                  <a:pt x="134726" y="7475"/>
                </a:lnTo>
                <a:lnTo>
                  <a:pt x="124717" y="0"/>
                </a:lnTo>
                <a:close/>
              </a:path>
              <a:path w="449770" h="783558">
                <a:moveTo>
                  <a:pt x="290779" y="120964"/>
                </a:moveTo>
                <a:lnTo>
                  <a:pt x="174407" y="120964"/>
                </a:lnTo>
                <a:lnTo>
                  <a:pt x="179578" y="120973"/>
                </a:lnTo>
                <a:lnTo>
                  <a:pt x="188443" y="125622"/>
                </a:lnTo>
                <a:lnTo>
                  <a:pt x="229577" y="145302"/>
                </a:lnTo>
                <a:lnTo>
                  <a:pt x="266555" y="161619"/>
                </a:lnTo>
                <a:lnTo>
                  <a:pt x="269995" y="163038"/>
                </a:lnTo>
                <a:lnTo>
                  <a:pt x="275929" y="150133"/>
                </a:lnTo>
                <a:lnTo>
                  <a:pt x="280154" y="141454"/>
                </a:lnTo>
                <a:lnTo>
                  <a:pt x="290779" y="120964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80000" y="2424970"/>
            <a:ext cx="723541" cy="468518"/>
          </a:xfrm>
          <a:custGeom>
            <a:avLst/>
            <a:gdLst/>
            <a:ahLst/>
            <a:cxnLst/>
            <a:rect l="l" t="t" r="r" b="b"/>
            <a:pathLst>
              <a:path w="723541" h="468518">
                <a:moveTo>
                  <a:pt x="13589" y="0"/>
                </a:moveTo>
                <a:lnTo>
                  <a:pt x="0" y="62839"/>
                </a:lnTo>
                <a:lnTo>
                  <a:pt x="15167" y="67930"/>
                </a:lnTo>
                <a:lnTo>
                  <a:pt x="30363" y="73238"/>
                </a:lnTo>
                <a:lnTo>
                  <a:pt x="76096" y="90354"/>
                </a:lnTo>
                <a:lnTo>
                  <a:pt x="121997" y="109044"/>
                </a:lnTo>
                <a:lnTo>
                  <a:pt x="183345" y="135933"/>
                </a:lnTo>
                <a:lnTo>
                  <a:pt x="229380" y="157213"/>
                </a:lnTo>
                <a:lnTo>
                  <a:pt x="305955" y="193979"/>
                </a:lnTo>
                <a:lnTo>
                  <a:pt x="362069" y="223923"/>
                </a:lnTo>
                <a:lnTo>
                  <a:pt x="386675" y="237124"/>
                </a:lnTo>
                <a:lnTo>
                  <a:pt x="432160" y="260984"/>
                </a:lnTo>
                <a:lnTo>
                  <a:pt x="494347" y="297522"/>
                </a:lnTo>
                <a:lnTo>
                  <a:pt x="500494" y="301320"/>
                </a:lnTo>
                <a:lnTo>
                  <a:pt x="506780" y="304939"/>
                </a:lnTo>
                <a:lnTo>
                  <a:pt x="512787" y="309041"/>
                </a:lnTo>
                <a:lnTo>
                  <a:pt x="546189" y="331079"/>
                </a:lnTo>
                <a:lnTo>
                  <a:pt x="571140" y="348343"/>
                </a:lnTo>
                <a:lnTo>
                  <a:pt x="595898" y="365933"/>
                </a:lnTo>
                <a:lnTo>
                  <a:pt x="605628" y="373171"/>
                </a:lnTo>
                <a:lnTo>
                  <a:pt x="601611" y="376415"/>
                </a:lnTo>
                <a:lnTo>
                  <a:pt x="591781" y="378383"/>
                </a:lnTo>
                <a:lnTo>
                  <a:pt x="567970" y="383951"/>
                </a:lnTo>
                <a:lnTo>
                  <a:pt x="530284" y="393452"/>
                </a:lnTo>
                <a:lnTo>
                  <a:pt x="504859" y="400628"/>
                </a:lnTo>
                <a:lnTo>
                  <a:pt x="508303" y="414102"/>
                </a:lnTo>
                <a:lnTo>
                  <a:pt x="510549" y="423799"/>
                </a:lnTo>
                <a:lnTo>
                  <a:pt x="519735" y="468518"/>
                </a:lnTo>
                <a:lnTo>
                  <a:pt x="532277" y="466258"/>
                </a:lnTo>
                <a:lnTo>
                  <a:pt x="544699" y="463602"/>
                </a:lnTo>
                <a:lnTo>
                  <a:pt x="582315" y="454876"/>
                </a:lnTo>
                <a:lnTo>
                  <a:pt x="594854" y="452156"/>
                </a:lnTo>
                <a:lnTo>
                  <a:pt x="632384" y="445169"/>
                </a:lnTo>
                <a:lnTo>
                  <a:pt x="670546" y="439662"/>
                </a:lnTo>
                <a:lnTo>
                  <a:pt x="720373" y="435904"/>
                </a:lnTo>
                <a:lnTo>
                  <a:pt x="722250" y="423596"/>
                </a:lnTo>
                <a:lnTo>
                  <a:pt x="723293" y="411230"/>
                </a:lnTo>
                <a:lnTo>
                  <a:pt x="723541" y="400628"/>
                </a:lnTo>
                <a:lnTo>
                  <a:pt x="723420" y="393452"/>
                </a:lnTo>
                <a:lnTo>
                  <a:pt x="718860" y="348858"/>
                </a:lnTo>
                <a:lnTo>
                  <a:pt x="712209" y="314985"/>
                </a:lnTo>
                <a:lnTo>
                  <a:pt x="642556" y="314985"/>
                </a:lnTo>
                <a:lnTo>
                  <a:pt x="633570" y="308018"/>
                </a:lnTo>
                <a:lnTo>
                  <a:pt x="624918" y="301785"/>
                </a:lnTo>
                <a:lnTo>
                  <a:pt x="592672" y="279008"/>
                </a:lnTo>
                <a:lnTo>
                  <a:pt x="569974" y="263795"/>
                </a:lnTo>
                <a:lnTo>
                  <a:pt x="542518" y="245668"/>
                </a:lnTo>
                <a:lnTo>
                  <a:pt x="536219" y="241376"/>
                </a:lnTo>
                <a:lnTo>
                  <a:pt x="529729" y="237629"/>
                </a:lnTo>
                <a:lnTo>
                  <a:pt x="484784" y="210172"/>
                </a:lnTo>
                <a:lnTo>
                  <a:pt x="462697" y="197445"/>
                </a:lnTo>
                <a:lnTo>
                  <a:pt x="407304" y="166577"/>
                </a:lnTo>
                <a:lnTo>
                  <a:pt x="350586" y="137476"/>
                </a:lnTo>
                <a:lnTo>
                  <a:pt x="304746" y="115300"/>
                </a:lnTo>
                <a:lnTo>
                  <a:pt x="237253" y="84807"/>
                </a:lnTo>
                <a:lnTo>
                  <a:pt x="171663" y="57427"/>
                </a:lnTo>
                <a:lnTo>
                  <a:pt x="107605" y="32764"/>
                </a:lnTo>
                <a:lnTo>
                  <a:pt x="44713" y="10423"/>
                </a:lnTo>
                <a:lnTo>
                  <a:pt x="13589" y="0"/>
                </a:lnTo>
                <a:close/>
              </a:path>
              <a:path w="723541" h="468518">
                <a:moveTo>
                  <a:pt x="654830" y="183853"/>
                </a:moveTo>
                <a:lnTo>
                  <a:pt x="633754" y="187251"/>
                </a:lnTo>
                <a:lnTo>
                  <a:pt x="618686" y="189989"/>
                </a:lnTo>
                <a:lnTo>
                  <a:pt x="610092" y="191713"/>
                </a:lnTo>
                <a:lnTo>
                  <a:pt x="616840" y="217745"/>
                </a:lnTo>
                <a:lnTo>
                  <a:pt x="619315" y="227072"/>
                </a:lnTo>
                <a:lnTo>
                  <a:pt x="622212" y="237792"/>
                </a:lnTo>
                <a:lnTo>
                  <a:pt x="626300" y="252796"/>
                </a:lnTo>
                <a:lnTo>
                  <a:pt x="636486" y="290572"/>
                </a:lnTo>
                <a:lnTo>
                  <a:pt x="640676" y="307263"/>
                </a:lnTo>
                <a:lnTo>
                  <a:pt x="642556" y="314985"/>
                </a:lnTo>
                <a:lnTo>
                  <a:pt x="712209" y="314985"/>
                </a:lnTo>
                <a:lnTo>
                  <a:pt x="702519" y="273268"/>
                </a:lnTo>
                <a:lnTo>
                  <a:pt x="692774" y="235809"/>
                </a:lnTo>
                <a:lnTo>
                  <a:pt x="682447" y="199079"/>
                </a:lnTo>
                <a:lnTo>
                  <a:pt x="664505" y="184372"/>
                </a:lnTo>
                <a:lnTo>
                  <a:pt x="654830" y="183853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30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54600" cy="7620000"/>
          </a:xfrm>
          <a:custGeom>
            <a:avLst/>
            <a:gdLst/>
            <a:ahLst/>
            <a:cxnLst/>
            <a:rect l="l" t="t" r="r" b="b"/>
            <a:pathLst>
              <a:path w="5054600" h="7620000">
                <a:moveTo>
                  <a:pt x="0" y="7620000"/>
                </a:moveTo>
                <a:lnTo>
                  <a:pt x="5054600" y="7620000"/>
                </a:lnTo>
                <a:lnTo>
                  <a:pt x="50546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4200" y="3505200"/>
            <a:ext cx="3874135" cy="5858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spc="-375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800" spc="-7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ansforma</a:t>
            </a:r>
            <a:r>
              <a:rPr lang="x-none" sz="3800" spc="0" dirty="0" smtClean="0">
                <a:solidFill>
                  <a:srgbClr val="FFFFFF"/>
                </a:solidFill>
                <a:latin typeface="Verdana"/>
                <a:cs typeface="Verdana"/>
              </a:rPr>
              <a:t>ción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653" y="4577575"/>
            <a:ext cx="5054346" cy="1535658"/>
          </a:xfrm>
          <a:custGeom>
            <a:avLst/>
            <a:gdLst/>
            <a:ahLst/>
            <a:cxnLst/>
            <a:rect l="l" t="t" r="r" b="b"/>
            <a:pathLst>
              <a:path w="5054346" h="1535658">
                <a:moveTo>
                  <a:pt x="0" y="1535658"/>
                </a:moveTo>
                <a:lnTo>
                  <a:pt x="5054346" y="1535658"/>
                </a:lnTo>
                <a:lnTo>
                  <a:pt x="5054346" y="0"/>
                </a:lnTo>
                <a:lnTo>
                  <a:pt x="0" y="0"/>
                </a:lnTo>
                <a:lnTo>
                  <a:pt x="0" y="1535658"/>
                </a:lnTo>
                <a:close/>
              </a:path>
            </a:pathLst>
          </a:custGeom>
          <a:solidFill>
            <a:srgbClr val="9F78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653" y="3047885"/>
            <a:ext cx="5054346" cy="1535671"/>
          </a:xfrm>
          <a:custGeom>
            <a:avLst/>
            <a:gdLst/>
            <a:ahLst/>
            <a:cxnLst/>
            <a:rect l="l" t="t" r="r" b="b"/>
            <a:pathLst>
              <a:path w="5054346" h="1535671">
                <a:moveTo>
                  <a:pt x="0" y="1535671"/>
                </a:moveTo>
                <a:lnTo>
                  <a:pt x="5054346" y="1535671"/>
                </a:lnTo>
                <a:lnTo>
                  <a:pt x="5054346" y="0"/>
                </a:lnTo>
                <a:lnTo>
                  <a:pt x="0" y="0"/>
                </a:lnTo>
                <a:lnTo>
                  <a:pt x="0" y="1535671"/>
                </a:lnTo>
                <a:close/>
              </a:path>
            </a:pathLst>
          </a:custGeom>
          <a:solidFill>
            <a:srgbClr val="CC6A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653" y="6107252"/>
            <a:ext cx="5054346" cy="1512747"/>
          </a:xfrm>
          <a:custGeom>
            <a:avLst/>
            <a:gdLst/>
            <a:ahLst/>
            <a:cxnLst/>
            <a:rect l="l" t="t" r="r" b="b"/>
            <a:pathLst>
              <a:path w="5054346" h="1512747">
                <a:moveTo>
                  <a:pt x="0" y="1512747"/>
                </a:moveTo>
                <a:lnTo>
                  <a:pt x="5054346" y="1512747"/>
                </a:lnTo>
                <a:lnTo>
                  <a:pt x="5054346" y="0"/>
                </a:lnTo>
                <a:lnTo>
                  <a:pt x="0" y="0"/>
                </a:lnTo>
                <a:lnTo>
                  <a:pt x="0" y="1512747"/>
                </a:lnTo>
                <a:close/>
              </a:path>
            </a:pathLst>
          </a:custGeom>
          <a:solidFill>
            <a:srgbClr val="ECC7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653" y="0"/>
            <a:ext cx="5054346" cy="1524177"/>
          </a:xfrm>
          <a:custGeom>
            <a:avLst/>
            <a:gdLst/>
            <a:ahLst/>
            <a:cxnLst/>
            <a:rect l="l" t="t" r="r" b="b"/>
            <a:pathLst>
              <a:path w="5054346" h="1524177">
                <a:moveTo>
                  <a:pt x="0" y="1524177"/>
                </a:moveTo>
                <a:lnTo>
                  <a:pt x="5054346" y="1524177"/>
                </a:lnTo>
                <a:lnTo>
                  <a:pt x="5054346" y="0"/>
                </a:lnTo>
                <a:lnTo>
                  <a:pt x="0" y="0"/>
                </a:lnTo>
                <a:lnTo>
                  <a:pt x="0" y="1524177"/>
                </a:lnTo>
                <a:close/>
              </a:path>
            </a:pathLst>
          </a:custGeom>
          <a:solidFill>
            <a:srgbClr val="5B9B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5653" y="1518196"/>
            <a:ext cx="5054346" cy="1535658"/>
          </a:xfrm>
          <a:custGeom>
            <a:avLst/>
            <a:gdLst/>
            <a:ahLst/>
            <a:cxnLst/>
            <a:rect l="l" t="t" r="r" b="b"/>
            <a:pathLst>
              <a:path w="5054346" h="1535658">
                <a:moveTo>
                  <a:pt x="0" y="1535658"/>
                </a:moveTo>
                <a:lnTo>
                  <a:pt x="5054346" y="1535658"/>
                </a:lnTo>
                <a:lnTo>
                  <a:pt x="5054346" y="0"/>
                </a:lnTo>
                <a:lnTo>
                  <a:pt x="0" y="0"/>
                </a:lnTo>
                <a:lnTo>
                  <a:pt x="0" y="1535658"/>
                </a:lnTo>
                <a:close/>
              </a:path>
            </a:pathLst>
          </a:custGeom>
          <a:solidFill>
            <a:srgbClr val="AFCC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07100" y="609600"/>
            <a:ext cx="2197100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Sensibiliza</a:t>
            </a: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ción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7100" y="2133600"/>
            <a:ext cx="248602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215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oma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Decis</a:t>
            </a:r>
            <a:r>
              <a:rPr lang="x-none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ión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07100" y="3706247"/>
            <a:ext cx="82931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ueño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7100" y="5105400"/>
            <a:ext cx="291592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Sele</a:t>
            </a: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cción</a:t>
            </a: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 de Prioridades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07100" y="6705600"/>
            <a:ext cx="176657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ificación</a:t>
            </a:r>
          </a:p>
          <a:p>
            <a:pPr marL="12700">
              <a:lnSpc>
                <a:spcPct val="100000"/>
              </a:lnSpc>
            </a:pPr>
            <a:endParaRPr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5771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3670300" cy="5266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Sensibiliza</a:t>
            </a:r>
            <a:r>
              <a:rPr lang="x-none" sz="3800" dirty="0" smtClean="0">
                <a:solidFill>
                  <a:srgbClr val="FFFFFF"/>
                </a:solidFill>
                <a:latin typeface="Verdana"/>
                <a:cs typeface="Verdana"/>
              </a:rPr>
              <a:t>ción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879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Sensibiliza</a:t>
            </a:r>
            <a:r>
              <a:rPr lang="x-none"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ción</a:t>
            </a: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1286420"/>
            <a:ext cx="3479800" cy="5266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400" b="1" dirty="0"/>
              <a:t>Qué es:</a:t>
            </a:r>
            <a:endParaRPr lang="pt-BR" sz="2400" dirty="0"/>
          </a:p>
          <a:p>
            <a:r>
              <a:rPr lang="es-CO" sz="2400" dirty="0"/>
              <a:t>Formación de 16 horas con el equipo pedagógico más 4 horas con la comunidad escolar (alumnos, familiares y comunidad del entorno)</a:t>
            </a:r>
            <a:endParaRPr lang="pt-BR" sz="2400" dirty="0"/>
          </a:p>
          <a:p>
            <a:r>
              <a:rPr lang="es-CO" sz="2400" b="1" dirty="0"/>
              <a:t>Objetivo:</a:t>
            </a:r>
            <a:endParaRPr lang="pt-BR" sz="2400" dirty="0"/>
          </a:p>
          <a:p>
            <a:r>
              <a:rPr lang="es-CO" sz="2400" dirty="0"/>
              <a:t>Presentar las bases teóricas y científicas del </a:t>
            </a:r>
            <a:r>
              <a:rPr lang="es-CO" sz="2400" dirty="0" smtClean="0"/>
              <a:t>proyectobien como las </a:t>
            </a:r>
            <a:r>
              <a:rPr lang="es-CO" sz="2400" dirty="0"/>
              <a:t>A</a:t>
            </a:r>
            <a:r>
              <a:rPr lang="es-CO" sz="2400" dirty="0" smtClean="0"/>
              <a:t>ctuaciones </a:t>
            </a:r>
            <a:r>
              <a:rPr lang="es-CO" sz="2400" dirty="0"/>
              <a:t>Educativas de Éxito y las </a:t>
            </a:r>
            <a:r>
              <a:rPr lang="es-CO" sz="2400" dirty="0" smtClean="0"/>
              <a:t>Fases </a:t>
            </a:r>
            <a:r>
              <a:rPr lang="es-CO" sz="2400" dirty="0"/>
              <a:t>de </a:t>
            </a:r>
            <a:r>
              <a:rPr lang="es-CO" sz="2400" dirty="0" smtClean="0"/>
              <a:t>Transformación </a:t>
            </a:r>
            <a:r>
              <a:rPr lang="es-CO" sz="2400" dirty="0"/>
              <a:t>de la escuela.</a:t>
            </a:r>
            <a:r>
              <a:rPr lang="pt-BR" sz="2400" dirty="0"/>
              <a:t> 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4879" y="1473200"/>
            <a:ext cx="4556119" cy="3417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077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4719955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spc="-409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oma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de Deci</a:t>
            </a:r>
            <a:r>
              <a:rPr lang="x-none" sz="3800" spc="0" dirty="0" smtClean="0">
                <a:solidFill>
                  <a:srgbClr val="FFFFFF"/>
                </a:solidFill>
                <a:latin typeface="Verdana"/>
                <a:cs typeface="Verdana"/>
              </a:rPr>
              <a:t>sión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09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0400" y="3886200"/>
            <a:ext cx="4044889" cy="3021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Toma de</a:t>
            </a:r>
            <a:r>
              <a:rPr sz="3800" b="1" u="sng" spc="-5" dirty="0" smtClean="0">
                <a:solidFill>
                  <a:srgbClr val="9BC06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9BC06D"/>
                </a:solidFill>
                <a:latin typeface="Verdana"/>
                <a:cs typeface="Verdana"/>
              </a:rPr>
              <a:t>Decis</a:t>
            </a:r>
            <a:r>
              <a:rPr lang="x-none" sz="3800" b="1" u="sng" spc="0" dirty="0" smtClean="0">
                <a:solidFill>
                  <a:srgbClr val="9BC06D"/>
                </a:solidFill>
                <a:latin typeface="Verdana"/>
                <a:cs typeface="Verdana"/>
              </a:rPr>
              <a:t>ión</a:t>
            </a:r>
            <a:r>
              <a:rPr sz="3800" b="1" u="sng" spc="0" dirty="0" smtClean="0">
                <a:solidFill>
                  <a:srgbClr val="9BC06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5200" y="5486400"/>
            <a:ext cx="5105400" cy="1752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653415" algn="just">
              <a:lnSpc>
                <a:spcPct val="1042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CO" sz="2400" dirty="0"/>
              <a:t>Normalmente, se realizan asambleas en fechas y horarios adecuados a la participación del mayor número de personas.</a:t>
            </a:r>
            <a:r>
              <a:rPr lang="pt-BR" sz="2400" dirty="0"/>
              <a:t> 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5613400" y="1371600"/>
            <a:ext cx="3116580" cy="685800"/>
          </a:xfrm>
          <a:prstGeom prst="rect">
            <a:avLst/>
          </a:prstGeom>
          <a:solidFill>
            <a:srgbClr val="72A76A"/>
          </a:solidFill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2000" spc="-100" dirty="0" smtClean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lang="x-none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lias, Comunidad </a:t>
            </a:r>
            <a:r>
              <a:rPr lang="x-none" sz="200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 Estud</a:t>
            </a:r>
            <a:r>
              <a:rPr lang="x-none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antes</a:t>
            </a:r>
            <a:endParaRPr sz="20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5613400" y="2286000"/>
            <a:ext cx="4343400" cy="274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/>
            <a:r>
              <a:rPr lang="es-CO" sz="2400" b="1" dirty="0"/>
              <a:t>Las familias, la comunidad y los estudiantes </a:t>
            </a:r>
            <a:r>
              <a:rPr lang="es-CO" sz="2400" dirty="0"/>
              <a:t>(educación básica secundaria y educación media) deciden si quieren que la escuela inicie o no la transformación.</a:t>
            </a:r>
            <a:endParaRPr lang="pt-BR" sz="2400" dirty="0"/>
          </a:p>
          <a:p>
            <a:pPr algn="just"/>
            <a:r>
              <a:rPr lang="es-CO" sz="2400" dirty="0"/>
              <a:t> </a:t>
            </a:r>
            <a:endParaRPr lang="pt-BR" sz="2400" dirty="0"/>
          </a:p>
        </p:txBody>
      </p:sp>
      <p:sp>
        <p:nvSpPr>
          <p:cNvPr id="8" name="object 2"/>
          <p:cNvSpPr txBox="1"/>
          <p:nvPr/>
        </p:nvSpPr>
        <p:spPr>
          <a:xfrm>
            <a:off x="736600" y="1371600"/>
            <a:ext cx="3124200" cy="685800"/>
          </a:xfrm>
          <a:prstGeom prst="rect">
            <a:avLst/>
          </a:prstGeom>
          <a:solidFill>
            <a:srgbClr val="72A76A"/>
          </a:solidFill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x-none" sz="2000" spc="-100" dirty="0" smtClean="0">
                <a:solidFill>
                  <a:schemeClr val="bg1"/>
                </a:solidFill>
                <a:latin typeface="Verdana"/>
                <a:cs typeface="Verdana"/>
              </a:rPr>
              <a:t>Equipo</a:t>
            </a:r>
          </a:p>
          <a:p>
            <a:pPr marL="12700" algn="ctr">
              <a:lnSpc>
                <a:spcPct val="100000"/>
              </a:lnSpc>
            </a:pPr>
            <a:r>
              <a:rPr lang="x-none" sz="2000" spc="-100" dirty="0" smtClean="0">
                <a:solidFill>
                  <a:schemeClr val="bg1"/>
                </a:solidFill>
                <a:latin typeface="Verdana"/>
                <a:cs typeface="Verdana"/>
              </a:rPr>
              <a:t>Pedagógico</a:t>
            </a:r>
            <a:endParaRPr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736600" y="2362200"/>
            <a:ext cx="3429000" cy="144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/>
            <a:r>
              <a:rPr lang="es-CO" sz="2400" b="1" dirty="0"/>
              <a:t>Decide conjuntamente </a:t>
            </a:r>
            <a:r>
              <a:rPr lang="es-CO" sz="2400" dirty="0"/>
              <a:t>si la mayoría está o no de acuerdo con iniciar la transformación</a:t>
            </a:r>
            <a:r>
              <a:rPr lang="es-CO" sz="2000" dirty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2642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768</Words>
  <Application>Microsoft Macintosh PowerPoint</Application>
  <PresentationFormat>Custom</PresentationFormat>
  <Paragraphs>110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Una Comunidad de Aprendizaje</vt:lpstr>
      <vt:lpstr>PowerPoint Presentation</vt:lpstr>
      <vt:lpstr>PowerPoint Presentation</vt:lpstr>
      <vt:lpstr>Sensibilización  </vt:lpstr>
      <vt:lpstr>PowerPoint Presentation</vt:lpstr>
      <vt:lpstr>Toma de Decisión  </vt:lpstr>
      <vt:lpstr>Toma de Decisión  </vt:lpstr>
      <vt:lpstr>PowerPoint Presentation</vt:lpstr>
      <vt:lpstr>Sueño </vt:lpstr>
      <vt:lpstr>Sueño </vt:lpstr>
      <vt:lpstr>Sueño de niños y niñas</vt:lpstr>
      <vt:lpstr>Sueño de familiares</vt:lpstr>
      <vt:lpstr>Sueño de los docentes</vt:lpstr>
      <vt:lpstr>Sueños </vt:lpstr>
      <vt:lpstr>Sueño </vt:lpstr>
      <vt:lpstr>PowerPoint Presentation</vt:lpstr>
      <vt:lpstr>Selección de Prioridades  </vt:lpstr>
      <vt:lpstr>Selección de Prioridades  </vt:lpstr>
      <vt:lpstr>PowerPoint Presentation</vt:lpstr>
      <vt:lpstr>Planificación </vt:lpstr>
      <vt:lpstr>Planificación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.</cp:lastModifiedBy>
  <cp:revision>20</cp:revision>
  <dcterms:created xsi:type="dcterms:W3CDTF">2014-08-11T09:26:56Z</dcterms:created>
  <dcterms:modified xsi:type="dcterms:W3CDTF">2015-07-12T16:12:54Z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2014-07-15T00:00:00Z</vt:filetime>
  </property>
  <property fmtid="{D5CDD505-2E9C-101B-9397-08002B2CF9AE}" pid="3" name="LastSaved">
    <vt:filetime>2014-08-11T00:00:00Z</vt:filetime>
  </property>
</Properties>
</file>