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10160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1754" y="6421585"/>
            <a:ext cx="278193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Apresentação</a:t>
            </a:r>
            <a:endParaRPr sz="4000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0" y="2209800"/>
            <a:ext cx="9829800" cy="480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Sua participação nas atividades da escola é fundamental para a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melhora do rendimento escolar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de todos os alunos. </a:t>
            </a:r>
          </a:p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Seu principal papel é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fornecer mais ajuda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potencializar as interações e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favorecer o diálogo igualitário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. </a:t>
            </a:r>
          </a:p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Sua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participação é flexível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 não obrigatória. Contudo, flexibilidade e liberdade não são incompatíveis com compromisso e responsabilidade.</a:t>
            </a:r>
          </a:p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Não substituem professores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ou outras pessoas responsáveis por diferentes áreas. </a:t>
            </a:r>
          </a:p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A única exigência que deve ser cumprida é seu compromisso e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entusiasmo em participar. </a:t>
            </a:r>
          </a:p>
          <a:p>
            <a:pPr marL="355600" marR="12700" indent="-342900">
              <a:lnSpc>
                <a:spcPct val="1167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É preciso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conhecer as normas da escola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para respeitá-la e ajudar que todos a respeitem também. </a:t>
            </a:r>
          </a:p>
          <a:p>
            <a:pPr marL="12700" marR="12700">
              <a:lnSpc>
                <a:spcPct val="116700"/>
              </a:lnSpc>
            </a:pP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Volunt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ários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 smtClean="0">
              <a:latin typeface="Verdana"/>
              <a:cs typeface="Verdana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812800" y="1219200"/>
            <a:ext cx="5867400" cy="6858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1079500" y="14007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O papel dos Volunt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ários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Volunt</a:t>
            </a: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ários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32600" y="3810000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Eficácia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680200" y="4800600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Equidade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sociais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200" y="56869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Verdana"/>
                <a:cs typeface="Verdana"/>
              </a:rPr>
              <a:t>O mais importante para ser um voluntário é ter a </a:t>
            </a:r>
            <a:r>
              <a:rPr lang="pt-BR" sz="2000" b="1" dirty="0" smtClean="0">
                <a:latin typeface="Verdana"/>
                <a:cs typeface="Verdana"/>
              </a:rPr>
              <a:t>esperança</a:t>
            </a:r>
            <a:r>
              <a:rPr lang="pt-BR" sz="2000" dirty="0" smtClean="0">
                <a:latin typeface="Verdana"/>
                <a:cs typeface="Verdana"/>
              </a:rPr>
              <a:t> e o </a:t>
            </a:r>
            <a:r>
              <a:rPr lang="pt-BR" sz="2000" b="1" dirty="0" smtClean="0">
                <a:latin typeface="Verdana"/>
                <a:cs typeface="Verdana"/>
              </a:rPr>
              <a:t>desejo</a:t>
            </a:r>
            <a:r>
              <a:rPr lang="pt-BR" sz="2000" dirty="0" smtClean="0">
                <a:latin typeface="Verdana"/>
                <a:cs typeface="Verdana"/>
              </a:rPr>
              <a:t> de que todos os meninos e todas as meninas tenham a </a:t>
            </a:r>
            <a:r>
              <a:rPr lang="pt-BR" sz="2000" b="1" dirty="0" smtClean="0">
                <a:latin typeface="Verdana"/>
                <a:cs typeface="Verdana"/>
              </a:rPr>
              <a:t>melhor educação </a:t>
            </a:r>
            <a:r>
              <a:rPr lang="pt-BR" sz="2000" dirty="0" smtClean="0">
                <a:latin typeface="Verdana"/>
                <a:cs typeface="Verdana"/>
              </a:rPr>
              <a:t>possível.</a:t>
            </a:r>
          </a:p>
          <a:p>
            <a:endParaRPr lang="pt-BR" sz="2000" dirty="0">
              <a:latin typeface="Verdana"/>
              <a:cs typeface="Verdana"/>
            </a:endParaRPr>
          </a:p>
        </p:txBody>
      </p:sp>
      <p:pic>
        <p:nvPicPr>
          <p:cNvPr id="20" name="Picture 19" descr="2014-04-02 09.13.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219200"/>
            <a:ext cx="64579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146</Words>
  <Application>Microsoft Macintosh PowerPoint</Application>
  <PresentationFormat>Custom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3</cp:revision>
  <dcterms:created xsi:type="dcterms:W3CDTF">2014-10-07T08:34:48Z</dcterms:created>
  <dcterms:modified xsi:type="dcterms:W3CDTF">2014-10-11T00:04:27Z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