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759621"/>
            <a:ext cx="8407400" cy="2596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985"/>
            <a:ext cx="10160000" cy="686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60000" cy="2030769"/>
          </a:xfrm>
          <a:custGeom>
            <a:avLst/>
            <a:gdLst/>
            <a:ahLst/>
            <a:cxnLst/>
            <a:rect l="l" t="t" r="r" b="b"/>
            <a:pathLst>
              <a:path w="10160000" h="20307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30769"/>
                </a:lnTo>
                <a:lnTo>
                  <a:pt x="10160000" y="20307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307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33303" y="6318072"/>
            <a:ext cx="504253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Fo</a:t>
            </a:r>
            <a:r>
              <a:rPr sz="4000" spc="95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mação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Familia</a:t>
            </a:r>
            <a:r>
              <a:rPr sz="4000" b="1" spc="-8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es</a:t>
            </a:r>
            <a:endParaRPr sz="400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Investigações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7888" y="2103609"/>
            <a:ext cx="126682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É COMUM AFIRMAR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983" y="4933079"/>
            <a:ext cx="170053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ESTUDOS COMPRO</a:t>
            </a:r>
            <a:r>
              <a:rPr sz="2000" spc="-6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1100" y="3226990"/>
            <a:ext cx="1782445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APE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DA CORRELAÇÃO ES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TA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TÍSTICA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6490" y="2226221"/>
            <a:ext cx="211010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ÊXI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ESCOLAR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9016" y="4933079"/>
            <a:ext cx="2073275" cy="191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ENV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1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VIMEN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DOS </a:t>
            </a: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 EM PROCE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SOS FORM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TIVOS CONCRE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9809" y="4933079"/>
            <a:ext cx="1908175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PROMOVE A INTERAÇÃO C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2000" spc="-17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TURAL E EDUCACIONAL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3100" y="4933079"/>
            <a:ext cx="135636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 O ÊXI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ESCOLAR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100" y="3445319"/>
            <a:ext cx="206756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NÃO É DETERMINANTE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4200" y="2213419"/>
            <a:ext cx="207073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FORMAÇÃO PROGENI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6391" y="2291334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3364" y="3623698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0121" y="5043107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9438" y="5043107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6419" y="5043107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0564" y="2291334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900" y="1299019"/>
            <a:ext cx="7656830" cy="11393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Essa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Atuação Educativa de Êxito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pressupõe que mães, pais, tios, tias,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vós,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vôs, etc. decidam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o que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necessitam,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quando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como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querem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aprender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</p:txBody>
      </p:sp>
      <p:sp>
        <p:nvSpPr>
          <p:cNvPr id="4" name="object 4"/>
          <p:cNvSpPr/>
          <p:nvPr/>
        </p:nvSpPr>
        <p:spPr>
          <a:xfrm>
            <a:off x="508000" y="3276600"/>
            <a:ext cx="4733855" cy="2732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Formação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461000" y="3276600"/>
            <a:ext cx="4495800" cy="2660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7302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Nas escolas que são Comunidades de Aprendizagem, profissionais da escola, familiares, alunos e comunidade em ge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se reúnem,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elegem as demandas,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estudam as possiblidades de formaçã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decidem o horário e os dias em que serão realizadas, etc.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747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2551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355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2159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84619" y="2557956"/>
            <a:ext cx="93980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Leitura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540" y="2557956"/>
            <a:ext cx="90551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Esc</a:t>
            </a:r>
            <a:r>
              <a:rPr sz="18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Verdana"/>
                <a:cs typeface="Verdana"/>
              </a:rPr>
              <a:t>ita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3347" y="2557956"/>
            <a:ext cx="108140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Idi</a:t>
            </a:r>
            <a:r>
              <a:rPr sz="1800" b="1" spc="-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Verdana"/>
                <a:cs typeface="Verdana"/>
              </a:rPr>
              <a:t>mas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5020" y="2557956"/>
            <a:ext cx="110744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Internet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536" y="1451419"/>
            <a:ext cx="7852409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Proporciona conhecimentos e fer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amentas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uso na vida pessoal, familiar e social dos adultos que participam.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Benefícios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812800" y="3581400"/>
            <a:ext cx="3894633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Ampli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possibilidade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ajud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seu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filho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liçõe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casa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</a:pPr>
            <a:endParaRPr sz="950" dirty="0"/>
          </a:p>
        </p:txBody>
      </p:sp>
      <p:pic>
        <p:nvPicPr>
          <p:cNvPr id="16" name="Picture 15" descr="IMG_0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581400"/>
            <a:ext cx="4114285" cy="27432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812800" y="4876800"/>
            <a:ext cx="502920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114554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19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ansmite aos seus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filhos a satisfação e interesse por aprender e pela educação em ge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114" y="3336810"/>
            <a:ext cx="3940276" cy="3940289"/>
          </a:xfrm>
          <a:custGeom>
            <a:avLst/>
            <a:gdLst/>
            <a:ahLst/>
            <a:cxnLst/>
            <a:rect l="l" t="t" r="r" b="b"/>
            <a:pathLst>
              <a:path w="3940276" h="3940289">
                <a:moveTo>
                  <a:pt x="1970138" y="0"/>
                </a:moveTo>
                <a:lnTo>
                  <a:pt x="1808556" y="6530"/>
                </a:lnTo>
                <a:lnTo>
                  <a:pt x="1650572" y="25785"/>
                </a:lnTo>
                <a:lnTo>
                  <a:pt x="1496692" y="57257"/>
                </a:lnTo>
                <a:lnTo>
                  <a:pt x="1347424" y="100439"/>
                </a:lnTo>
                <a:lnTo>
                  <a:pt x="1203273" y="154824"/>
                </a:lnTo>
                <a:lnTo>
                  <a:pt x="1064748" y="219904"/>
                </a:lnTo>
                <a:lnTo>
                  <a:pt x="932355" y="295173"/>
                </a:lnTo>
                <a:lnTo>
                  <a:pt x="806602" y="380124"/>
                </a:lnTo>
                <a:lnTo>
                  <a:pt x="687995" y="474250"/>
                </a:lnTo>
                <a:lnTo>
                  <a:pt x="577041" y="577043"/>
                </a:lnTo>
                <a:lnTo>
                  <a:pt x="474249" y="687997"/>
                </a:lnTo>
                <a:lnTo>
                  <a:pt x="380123" y="806605"/>
                </a:lnTo>
                <a:lnTo>
                  <a:pt x="295173" y="932359"/>
                </a:lnTo>
                <a:lnTo>
                  <a:pt x="219904" y="1064752"/>
                </a:lnTo>
                <a:lnTo>
                  <a:pt x="154823" y="1203278"/>
                </a:lnTo>
                <a:lnTo>
                  <a:pt x="100439" y="1347430"/>
                </a:lnTo>
                <a:lnTo>
                  <a:pt x="57257" y="1496700"/>
                </a:lnTo>
                <a:lnTo>
                  <a:pt x="25785" y="1650582"/>
                </a:lnTo>
                <a:lnTo>
                  <a:pt x="6530" y="1808567"/>
                </a:lnTo>
                <a:lnTo>
                  <a:pt x="0" y="1970151"/>
                </a:lnTo>
                <a:lnTo>
                  <a:pt x="6530" y="2131732"/>
                </a:lnTo>
                <a:lnTo>
                  <a:pt x="25785" y="2289716"/>
                </a:lnTo>
                <a:lnTo>
                  <a:pt x="57257" y="2443596"/>
                </a:lnTo>
                <a:lnTo>
                  <a:pt x="100439" y="2592865"/>
                </a:lnTo>
                <a:lnTo>
                  <a:pt x="154823" y="2737015"/>
                </a:lnTo>
                <a:lnTo>
                  <a:pt x="219904" y="2875540"/>
                </a:lnTo>
                <a:lnTo>
                  <a:pt x="295173" y="3007933"/>
                </a:lnTo>
                <a:lnTo>
                  <a:pt x="380123" y="3133687"/>
                </a:lnTo>
                <a:lnTo>
                  <a:pt x="474249" y="3252293"/>
                </a:lnTo>
                <a:lnTo>
                  <a:pt x="577041" y="3363247"/>
                </a:lnTo>
                <a:lnTo>
                  <a:pt x="687995" y="3466040"/>
                </a:lnTo>
                <a:lnTo>
                  <a:pt x="806602" y="3560165"/>
                </a:lnTo>
                <a:lnTo>
                  <a:pt x="932355" y="3645116"/>
                </a:lnTo>
                <a:lnTo>
                  <a:pt x="1064748" y="3720385"/>
                </a:lnTo>
                <a:lnTo>
                  <a:pt x="1203273" y="3785465"/>
                </a:lnTo>
                <a:lnTo>
                  <a:pt x="1347424" y="3839849"/>
                </a:lnTo>
                <a:lnTo>
                  <a:pt x="1496692" y="3883031"/>
                </a:lnTo>
                <a:lnTo>
                  <a:pt x="1650572" y="3914503"/>
                </a:lnTo>
                <a:lnTo>
                  <a:pt x="1808556" y="3933758"/>
                </a:lnTo>
                <a:lnTo>
                  <a:pt x="1970138" y="3940289"/>
                </a:lnTo>
                <a:lnTo>
                  <a:pt x="2131719" y="3933758"/>
                </a:lnTo>
                <a:lnTo>
                  <a:pt x="2289703" y="3914503"/>
                </a:lnTo>
                <a:lnTo>
                  <a:pt x="2443583" y="3883031"/>
                </a:lnTo>
                <a:lnTo>
                  <a:pt x="2592852" y="3839849"/>
                </a:lnTo>
                <a:lnTo>
                  <a:pt x="2737002" y="3785465"/>
                </a:lnTo>
                <a:lnTo>
                  <a:pt x="2875528" y="3720385"/>
                </a:lnTo>
                <a:lnTo>
                  <a:pt x="3007920" y="3645116"/>
                </a:lnTo>
                <a:lnTo>
                  <a:pt x="3133674" y="3560165"/>
                </a:lnTo>
                <a:lnTo>
                  <a:pt x="3252281" y="3466040"/>
                </a:lnTo>
                <a:lnTo>
                  <a:pt x="3363234" y="3363247"/>
                </a:lnTo>
                <a:lnTo>
                  <a:pt x="3466027" y="3252293"/>
                </a:lnTo>
                <a:lnTo>
                  <a:pt x="3560152" y="3133687"/>
                </a:lnTo>
                <a:lnTo>
                  <a:pt x="3645103" y="3007933"/>
                </a:lnTo>
                <a:lnTo>
                  <a:pt x="3720372" y="2875540"/>
                </a:lnTo>
                <a:lnTo>
                  <a:pt x="3785452" y="2737015"/>
                </a:lnTo>
                <a:lnTo>
                  <a:pt x="3839837" y="2592865"/>
                </a:lnTo>
                <a:lnTo>
                  <a:pt x="3883018" y="2443596"/>
                </a:lnTo>
                <a:lnTo>
                  <a:pt x="3914490" y="2289716"/>
                </a:lnTo>
                <a:lnTo>
                  <a:pt x="3933745" y="2131732"/>
                </a:lnTo>
                <a:lnTo>
                  <a:pt x="3940276" y="1970151"/>
                </a:lnTo>
                <a:lnTo>
                  <a:pt x="3933745" y="1808567"/>
                </a:lnTo>
                <a:lnTo>
                  <a:pt x="3914490" y="1650582"/>
                </a:lnTo>
                <a:lnTo>
                  <a:pt x="3883018" y="1496700"/>
                </a:lnTo>
                <a:lnTo>
                  <a:pt x="3839837" y="1347430"/>
                </a:lnTo>
                <a:lnTo>
                  <a:pt x="3785452" y="1203278"/>
                </a:lnTo>
                <a:lnTo>
                  <a:pt x="3720372" y="1064752"/>
                </a:lnTo>
                <a:lnTo>
                  <a:pt x="3645103" y="932359"/>
                </a:lnTo>
                <a:lnTo>
                  <a:pt x="3560152" y="806605"/>
                </a:lnTo>
                <a:lnTo>
                  <a:pt x="3466027" y="687997"/>
                </a:lnTo>
                <a:lnTo>
                  <a:pt x="3363234" y="577043"/>
                </a:lnTo>
                <a:lnTo>
                  <a:pt x="3252281" y="474250"/>
                </a:lnTo>
                <a:lnTo>
                  <a:pt x="3133674" y="380124"/>
                </a:lnTo>
                <a:lnTo>
                  <a:pt x="3007920" y="295173"/>
                </a:lnTo>
                <a:lnTo>
                  <a:pt x="2875528" y="219904"/>
                </a:lnTo>
                <a:lnTo>
                  <a:pt x="2737002" y="154824"/>
                </a:lnTo>
                <a:lnTo>
                  <a:pt x="2592852" y="100439"/>
                </a:lnTo>
                <a:lnTo>
                  <a:pt x="2443583" y="57257"/>
                </a:lnTo>
                <a:lnTo>
                  <a:pt x="2289703" y="25785"/>
                </a:lnTo>
                <a:lnTo>
                  <a:pt x="2131719" y="6530"/>
                </a:lnTo>
                <a:lnTo>
                  <a:pt x="1970138" y="0"/>
                </a:lnTo>
                <a:close/>
              </a:path>
            </a:pathLst>
          </a:custGeom>
          <a:solidFill>
            <a:srgbClr val="FFEC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6400" y="3200400"/>
            <a:ext cx="4048310" cy="389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7886580">
            <a:off x="3272394" y="4436419"/>
            <a:ext cx="860045" cy="218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diretor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ts val="850"/>
              </a:lnSpc>
              <a:spcBef>
                <a:spcPts val="15"/>
              </a:spcBef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 marL="1127760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 rot="19268631">
            <a:off x="5539451" y="6315437"/>
            <a:ext cx="787451" cy="17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famílias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6957679">
            <a:off x="5999786" y="5083012"/>
            <a:ext cx="929568" cy="243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60"/>
              </a:lnSpc>
            </a:pP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entidades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18282874">
            <a:off x="4056884" y="3715117"/>
            <a:ext cx="1023855" cy="271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35"/>
              </a:lnSpc>
            </a:pPr>
            <a:r>
              <a:rPr sz="1600" spc="5" dirty="0" smtClean="0">
                <a:solidFill>
                  <a:srgbClr val="333333"/>
                </a:solidFill>
                <a:latin typeface="Verdana"/>
                <a:cs typeface="Verdana"/>
              </a:rPr>
              <a:t>professor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1842032">
            <a:off x="5373570" y="3911536"/>
            <a:ext cx="1062765" cy="2477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 rot="13999717">
            <a:off x="3000205" y="5372427"/>
            <a:ext cx="1204857" cy="316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85"/>
              </a:lnSpc>
            </a:pPr>
            <a:r>
              <a:rPr sz="1400" spc="20" dirty="0" smtClean="0">
                <a:solidFill>
                  <a:srgbClr val="333333"/>
                </a:solidFill>
                <a:latin typeface="Verdana"/>
                <a:cs typeface="Verdana"/>
              </a:rPr>
              <a:t>coordenador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496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lang="x-none" sz="3800" b="1" u="sng" dirty="0" smtClean="0">
                <a:solidFill>
                  <a:srgbClr val="F49635"/>
                </a:solidFill>
                <a:latin typeface="Verdana"/>
                <a:cs typeface="Verdana"/>
              </a:rPr>
              <a:t>Benefícios</a:t>
            </a:r>
            <a:r>
              <a:rPr sz="3800" b="1" u="sng" dirty="0" smtClean="0">
                <a:solidFill>
                  <a:srgbClr val="F49635"/>
                </a:solidFill>
                <a:latin typeface="Verdana"/>
                <a:cs typeface="Verdana"/>
              </a:rPr>
              <a:t> 	</a:t>
            </a:r>
            <a:endParaRPr sz="3800" dirty="0">
              <a:solidFill>
                <a:srgbClr val="F49635"/>
              </a:solidFill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solidFill>
                <a:srgbClr val="F49635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7268" y="3954502"/>
            <a:ext cx="686435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 rot="443019">
            <a:off x="4117971" y="6318631"/>
            <a:ext cx="1126349" cy="517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44145">
              <a:lnSpc>
                <a:spcPts val="800"/>
              </a:lnSpc>
            </a:pPr>
            <a:endParaRPr lang="x-none" sz="14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800"/>
              </a:lnSpc>
            </a:pPr>
            <a:endParaRPr lang="x-none" sz="1400" spc="-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1200"/>
              </a:lnSpc>
            </a:pPr>
            <a:r>
              <a:rPr sz="1400" spc="-5" dirty="0" smtClean="0">
                <a:solidFill>
                  <a:srgbClr val="333333"/>
                </a:solidFill>
                <a:latin typeface="Verdana"/>
                <a:cs typeface="Verdana"/>
              </a:rPr>
              <a:t>outros profissionais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8585" y="4072442"/>
            <a:ext cx="760846" cy="257214"/>
          </a:xfrm>
          <a:custGeom>
            <a:avLst/>
            <a:gdLst/>
            <a:ahLst/>
            <a:cxnLst/>
            <a:rect l="l" t="t" r="r" b="b"/>
            <a:pathLst>
              <a:path w="760846" h="257214">
                <a:moveTo>
                  <a:pt x="0" y="0"/>
                </a:moveTo>
                <a:lnTo>
                  <a:pt x="6997" y="47548"/>
                </a:lnTo>
                <a:lnTo>
                  <a:pt x="37147" y="50261"/>
                </a:lnTo>
                <a:lnTo>
                  <a:pt x="67639" y="53552"/>
                </a:lnTo>
                <a:lnTo>
                  <a:pt x="129476" y="61645"/>
                </a:lnTo>
                <a:lnTo>
                  <a:pt x="192171" y="71374"/>
                </a:lnTo>
                <a:lnTo>
                  <a:pt x="331026" y="96313"/>
                </a:lnTo>
                <a:lnTo>
                  <a:pt x="407436" y="113140"/>
                </a:lnTo>
                <a:lnTo>
                  <a:pt x="456828" y="123583"/>
                </a:lnTo>
                <a:lnTo>
                  <a:pt x="468430" y="126212"/>
                </a:lnTo>
                <a:lnTo>
                  <a:pt x="517702" y="138950"/>
                </a:lnTo>
                <a:lnTo>
                  <a:pt x="524319" y="140728"/>
                </a:lnTo>
                <a:lnTo>
                  <a:pt x="530999" y="142341"/>
                </a:lnTo>
                <a:lnTo>
                  <a:pt x="537590" y="144360"/>
                </a:lnTo>
                <a:lnTo>
                  <a:pt x="575236" y="155374"/>
                </a:lnTo>
                <a:lnTo>
                  <a:pt x="591391" y="160382"/>
                </a:lnTo>
                <a:lnTo>
                  <a:pt x="631072" y="173097"/>
                </a:lnTo>
                <a:lnTo>
                  <a:pt x="641126" y="176555"/>
                </a:lnTo>
                <a:lnTo>
                  <a:pt x="636993" y="178993"/>
                </a:lnTo>
                <a:lnTo>
                  <a:pt x="628853" y="181965"/>
                </a:lnTo>
                <a:lnTo>
                  <a:pt x="605778" y="191194"/>
                </a:lnTo>
                <a:lnTo>
                  <a:pt x="587168" y="198914"/>
                </a:lnTo>
                <a:lnTo>
                  <a:pt x="572281" y="205407"/>
                </a:lnTo>
                <a:lnTo>
                  <a:pt x="562279" y="209942"/>
                </a:lnTo>
                <a:lnTo>
                  <a:pt x="558325" y="211788"/>
                </a:lnTo>
                <a:lnTo>
                  <a:pt x="566506" y="222294"/>
                </a:lnTo>
                <a:lnTo>
                  <a:pt x="572863" y="230990"/>
                </a:lnTo>
                <a:lnTo>
                  <a:pt x="591297" y="257214"/>
                </a:lnTo>
                <a:lnTo>
                  <a:pt x="603863" y="253808"/>
                </a:lnTo>
                <a:lnTo>
                  <a:pt x="615855" y="249656"/>
                </a:lnTo>
                <a:lnTo>
                  <a:pt x="653787" y="234865"/>
                </a:lnTo>
                <a:lnTo>
                  <a:pt x="664900" y="230766"/>
                </a:lnTo>
                <a:lnTo>
                  <a:pt x="711735" y="215444"/>
                </a:lnTo>
                <a:lnTo>
                  <a:pt x="760846" y="203153"/>
                </a:lnTo>
                <a:lnTo>
                  <a:pt x="758010" y="191496"/>
                </a:lnTo>
                <a:lnTo>
                  <a:pt x="736422" y="146142"/>
                </a:lnTo>
                <a:lnTo>
                  <a:pt x="724450" y="128142"/>
                </a:lnTo>
                <a:lnTo>
                  <a:pt x="654748" y="128142"/>
                </a:lnTo>
                <a:lnTo>
                  <a:pt x="644167" y="124370"/>
                </a:lnTo>
                <a:lnTo>
                  <a:pt x="609143" y="113125"/>
                </a:lnTo>
                <a:lnTo>
                  <a:pt x="596732" y="109160"/>
                </a:lnTo>
                <a:lnTo>
                  <a:pt x="544766" y="93878"/>
                </a:lnTo>
                <a:lnTo>
                  <a:pt x="537870" y="91770"/>
                </a:lnTo>
                <a:lnTo>
                  <a:pt x="530961" y="90093"/>
                </a:lnTo>
                <a:lnTo>
                  <a:pt x="482663" y="77355"/>
                </a:lnTo>
                <a:lnTo>
                  <a:pt x="457897" y="71356"/>
                </a:lnTo>
                <a:lnTo>
                  <a:pt x="415983" y="61635"/>
                </a:lnTo>
                <a:lnTo>
                  <a:pt x="332306" y="44288"/>
                </a:lnTo>
                <a:lnTo>
                  <a:pt x="287571" y="36099"/>
                </a:lnTo>
                <a:lnTo>
                  <a:pt x="237997" y="27886"/>
                </a:lnTo>
                <a:lnTo>
                  <a:pt x="189101" y="20636"/>
                </a:lnTo>
                <a:lnTo>
                  <a:pt x="140868" y="14286"/>
                </a:lnTo>
                <a:lnTo>
                  <a:pt x="93284" y="8772"/>
                </a:lnTo>
                <a:lnTo>
                  <a:pt x="30820" y="2611"/>
                </a:lnTo>
                <a:lnTo>
                  <a:pt x="0" y="0"/>
                </a:lnTo>
                <a:close/>
              </a:path>
              <a:path w="760846" h="257214">
                <a:moveTo>
                  <a:pt x="634693" y="30948"/>
                </a:moveTo>
                <a:lnTo>
                  <a:pt x="625134" y="31717"/>
                </a:lnTo>
                <a:lnTo>
                  <a:pt x="605379" y="38192"/>
                </a:lnTo>
                <a:lnTo>
                  <a:pt x="592463" y="42735"/>
                </a:lnTo>
                <a:lnTo>
                  <a:pt x="587018" y="44764"/>
                </a:lnTo>
                <a:lnTo>
                  <a:pt x="597090" y="56330"/>
                </a:lnTo>
                <a:lnTo>
                  <a:pt x="603962" y="64355"/>
                </a:lnTo>
                <a:lnTo>
                  <a:pt x="610311" y="72032"/>
                </a:lnTo>
                <a:lnTo>
                  <a:pt x="618876" y="82634"/>
                </a:lnTo>
                <a:lnTo>
                  <a:pt x="643275" y="113140"/>
                </a:lnTo>
                <a:lnTo>
                  <a:pt x="654748" y="128142"/>
                </a:lnTo>
                <a:lnTo>
                  <a:pt x="724450" y="128142"/>
                </a:lnTo>
                <a:lnTo>
                  <a:pt x="698550" y="92666"/>
                </a:lnTo>
                <a:lnTo>
                  <a:pt x="674247" y="61635"/>
                </a:lnTo>
                <a:lnTo>
                  <a:pt x="650442" y="32676"/>
                </a:lnTo>
                <a:lnTo>
                  <a:pt x="634693" y="30948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3632200" y="4779645"/>
            <a:ext cx="1722755" cy="782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12776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aluno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876300" y="1384198"/>
            <a:ext cx="7606030" cy="94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algn="just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19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az mudanças nas relações entre a escola e seu entorno ao apr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ximar a família e ge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maior esforço e moti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nos alunos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arem a cada dia.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725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59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Tipos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atividades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759621"/>
            <a:ext cx="5558790" cy="259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ertúlias Dialógicas Literárias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ecnologia da Informação e Comunicação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Línguas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Alfabetização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Matemática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220</Words>
  <Application>Microsoft Macintosh PowerPoint</Application>
  <PresentationFormat>Custom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Investigações  </vt:lpstr>
      <vt:lpstr>Formação de Familiares  </vt:lpstr>
      <vt:lpstr>Benefícios  </vt:lpstr>
      <vt:lpstr>Benefícios   </vt:lpstr>
      <vt:lpstr>Tipos de atividades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5</cp:revision>
  <dcterms:created xsi:type="dcterms:W3CDTF">2014-10-07T08:36:34Z</dcterms:created>
  <dcterms:modified xsi:type="dcterms:W3CDTF">2014-10-16T01:11:30Z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