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72883" y="3683000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83"/>
                </a:lnTo>
                <a:lnTo>
                  <a:pt x="1508845" y="244566"/>
                </a:lnTo>
                <a:lnTo>
                  <a:pt x="1509946" y="181516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89001" y="1491024"/>
            <a:ext cx="5283153" cy="608639"/>
          </a:xfrm>
          <a:custGeom>
            <a:avLst/>
            <a:gdLst/>
            <a:ahLst/>
            <a:cxnLst/>
            <a:rect l="l" t="t" r="r" b="b"/>
            <a:pathLst>
              <a:path w="5283153" h="608639">
                <a:moveTo>
                  <a:pt x="1236928" y="1060"/>
                </a:moveTo>
                <a:lnTo>
                  <a:pt x="18272" y="1193"/>
                </a:lnTo>
                <a:lnTo>
                  <a:pt x="11227" y="44035"/>
                </a:lnTo>
                <a:lnTo>
                  <a:pt x="10231" y="60131"/>
                </a:lnTo>
                <a:lnTo>
                  <a:pt x="10698" y="75668"/>
                </a:lnTo>
                <a:lnTo>
                  <a:pt x="13208" y="89291"/>
                </a:lnTo>
                <a:lnTo>
                  <a:pt x="18338" y="99644"/>
                </a:lnTo>
                <a:lnTo>
                  <a:pt x="20949" y="102964"/>
                </a:lnTo>
                <a:lnTo>
                  <a:pt x="23271" y="106318"/>
                </a:lnTo>
                <a:lnTo>
                  <a:pt x="30369" y="148209"/>
                </a:lnTo>
                <a:lnTo>
                  <a:pt x="30284" y="162331"/>
                </a:lnTo>
                <a:lnTo>
                  <a:pt x="27581" y="224462"/>
                </a:lnTo>
                <a:lnTo>
                  <a:pt x="23602" y="286116"/>
                </a:lnTo>
                <a:lnTo>
                  <a:pt x="20917" y="324141"/>
                </a:lnTo>
                <a:lnTo>
                  <a:pt x="17751" y="367468"/>
                </a:lnTo>
                <a:lnTo>
                  <a:pt x="14091" y="416471"/>
                </a:lnTo>
                <a:lnTo>
                  <a:pt x="9921" y="471528"/>
                </a:lnTo>
                <a:lnTo>
                  <a:pt x="0" y="601306"/>
                </a:lnTo>
                <a:lnTo>
                  <a:pt x="3022304" y="608639"/>
                </a:lnTo>
                <a:lnTo>
                  <a:pt x="5242826" y="606793"/>
                </a:lnTo>
                <a:lnTo>
                  <a:pt x="5257037" y="440458"/>
                </a:lnTo>
                <a:lnTo>
                  <a:pt x="5263012" y="369466"/>
                </a:lnTo>
                <a:lnTo>
                  <a:pt x="5268987" y="297546"/>
                </a:lnTo>
                <a:lnTo>
                  <a:pt x="5274478" y="230114"/>
                </a:lnTo>
                <a:lnTo>
                  <a:pt x="5278999" y="172589"/>
                </a:lnTo>
                <a:lnTo>
                  <a:pt x="5282067" y="130387"/>
                </a:lnTo>
                <a:lnTo>
                  <a:pt x="5283153" y="110081"/>
                </a:lnTo>
                <a:lnTo>
                  <a:pt x="5283068" y="101430"/>
                </a:lnTo>
                <a:lnTo>
                  <a:pt x="5270470" y="58864"/>
                </a:lnTo>
                <a:lnTo>
                  <a:pt x="5254396" y="24294"/>
                </a:lnTo>
                <a:lnTo>
                  <a:pt x="5244308" y="3110"/>
                </a:lnTo>
                <a:lnTo>
                  <a:pt x="2943993" y="3110"/>
                </a:lnTo>
                <a:lnTo>
                  <a:pt x="1236928" y="1060"/>
                </a:lnTo>
                <a:close/>
              </a:path>
              <a:path w="5283153" h="608639">
                <a:moveTo>
                  <a:pt x="5242826" y="0"/>
                </a:moveTo>
                <a:lnTo>
                  <a:pt x="2943993" y="3110"/>
                </a:lnTo>
                <a:lnTo>
                  <a:pt x="5244308" y="3110"/>
                </a:lnTo>
                <a:lnTo>
                  <a:pt x="524282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672883" y="4730283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672883" y="5778275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91440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101600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89230"/>
            <a:ext cx="10159999" cy="2030769"/>
          </a:xfrm>
          <a:custGeom>
            <a:avLst/>
            <a:gdLst/>
            <a:ahLst/>
            <a:cxnLst/>
            <a:rect l="l" t="t" r="r" b="b"/>
            <a:pathLst>
              <a:path w="10159999" h="20307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2030769"/>
                </a:lnTo>
                <a:lnTo>
                  <a:pt x="10159999" y="20307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20307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01754" y="6421585"/>
            <a:ext cx="2781935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Apresentação</a:t>
            </a:r>
            <a:endParaRPr sz="4000" dirty="0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3156573"/>
            <a:ext cx="8355965" cy="1428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Comunidade de Aprendizagem é um projeto de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transformação social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cultu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 que tem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início na escol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mas que se  expande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toda a comunidade</a:t>
            </a:r>
            <a:r>
              <a:rPr sz="2000" b="1" spc="1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partir da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participação de familiares e voluntários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nas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decisões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atividades da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escola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O que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é 	</a:t>
            </a:r>
            <a:endParaRPr sz="3800" dirty="0">
              <a:latin typeface="Verdana"/>
              <a:cs typeface="Verdana"/>
            </a:endParaRPr>
          </a:p>
          <a:p>
            <a:pPr marR="12700" algn="r">
              <a:lnSpc>
                <a:spcPts val="191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Definição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O</a:t>
            </a:r>
            <a:r>
              <a:rPr lang="x-none"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bjetivo</a:t>
            </a:r>
            <a:r>
              <a:rPr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2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876300" y="3572319"/>
            <a:ext cx="3689985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Melho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ando os resultados de aprendizagem dos alunos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876300" y="4613719"/>
            <a:ext cx="3689985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Melho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ando os resultados de todas as crianças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876300" y="5655119"/>
            <a:ext cx="3345179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Melho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ando a co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vivência e a participação de toda a comunidade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876300" y="2716541"/>
            <a:ext cx="4084954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Como supe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ar as desigualdades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5333994" y="3907595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826516" y="173282"/>
                </a:moveTo>
                <a:lnTo>
                  <a:pt x="503514" y="173282"/>
                </a:lnTo>
                <a:lnTo>
                  <a:pt x="514943" y="173302"/>
                </a:lnTo>
                <a:lnTo>
                  <a:pt x="571163" y="175316"/>
                </a:lnTo>
                <a:lnTo>
                  <a:pt x="578358" y="175405"/>
                </a:lnTo>
                <a:lnTo>
                  <a:pt x="585597" y="176040"/>
                </a:lnTo>
                <a:lnTo>
                  <a:pt x="625481" y="178881"/>
                </a:lnTo>
                <a:lnTo>
                  <a:pt x="642869" y="180444"/>
                </a:lnTo>
                <a:lnTo>
                  <a:pt x="685822" y="184805"/>
                </a:lnTo>
                <a:lnTo>
                  <a:pt x="697793" y="186300"/>
                </a:lnTo>
                <a:lnTo>
                  <a:pt x="695769" y="190823"/>
                </a:lnTo>
                <a:lnTo>
                  <a:pt x="688124" y="196957"/>
                </a:lnTo>
                <a:lnTo>
                  <a:pt x="669508" y="212913"/>
                </a:lnTo>
                <a:lnTo>
                  <a:pt x="653703" y="226756"/>
                </a:lnTo>
                <a:lnTo>
                  <a:pt x="640708" y="238493"/>
                </a:lnTo>
                <a:lnTo>
                  <a:pt x="630946" y="247550"/>
                </a:lnTo>
                <a:lnTo>
                  <a:pt x="624840" y="253348"/>
                </a:lnTo>
                <a:lnTo>
                  <a:pt x="633084" y="264526"/>
                </a:lnTo>
                <a:lnTo>
                  <a:pt x="639489" y="272221"/>
                </a:lnTo>
                <a:lnTo>
                  <a:pt x="669104" y="305028"/>
                </a:lnTo>
                <a:lnTo>
                  <a:pt x="678928" y="296896"/>
                </a:lnTo>
                <a:lnTo>
                  <a:pt x="688582" y="288635"/>
                </a:lnTo>
                <a:lnTo>
                  <a:pt x="707766" y="272073"/>
                </a:lnTo>
                <a:lnTo>
                  <a:pt x="717578" y="263753"/>
                </a:lnTo>
                <a:lnTo>
                  <a:pt x="757417" y="232218"/>
                </a:lnTo>
                <a:lnTo>
                  <a:pt x="798856" y="203114"/>
                </a:lnTo>
                <a:lnTo>
                  <a:pt x="831546" y="183529"/>
                </a:lnTo>
                <a:lnTo>
                  <a:pt x="826516" y="173282"/>
                </a:lnTo>
                <a:close/>
              </a:path>
              <a:path w="831546" h="305028">
                <a:moveTo>
                  <a:pt x="424499" y="106937"/>
                </a:moveTo>
                <a:lnTo>
                  <a:pt x="360818" y="108988"/>
                </a:lnTo>
                <a:lnTo>
                  <a:pt x="291327" y="113052"/>
                </a:lnTo>
                <a:lnTo>
                  <a:pt x="218508" y="119345"/>
                </a:lnTo>
                <a:lnTo>
                  <a:pt x="148696" y="127294"/>
                </a:lnTo>
                <a:lnTo>
                  <a:pt x="98006" y="134248"/>
                </a:lnTo>
                <a:lnTo>
                  <a:pt x="48512" y="141980"/>
                </a:lnTo>
                <a:lnTo>
                  <a:pt x="0" y="150424"/>
                </a:lnTo>
                <a:lnTo>
                  <a:pt x="18440" y="208539"/>
                </a:lnTo>
                <a:lnTo>
                  <a:pt x="34158" y="205769"/>
                </a:lnTo>
                <a:lnTo>
                  <a:pt x="50006" y="203164"/>
                </a:lnTo>
                <a:lnTo>
                  <a:pt x="98252" y="196267"/>
                </a:lnTo>
                <a:lnTo>
                  <a:pt x="163955" y="188940"/>
                </a:lnTo>
                <a:lnTo>
                  <a:pt x="214015" y="184586"/>
                </a:lnTo>
                <a:lnTo>
                  <a:pt x="298371" y="178917"/>
                </a:lnTo>
                <a:lnTo>
                  <a:pt x="349224" y="176141"/>
                </a:lnTo>
                <a:lnTo>
                  <a:pt x="440668" y="174642"/>
                </a:lnTo>
                <a:lnTo>
                  <a:pt x="491987" y="173423"/>
                </a:lnTo>
                <a:lnTo>
                  <a:pt x="503514" y="173282"/>
                </a:lnTo>
                <a:lnTo>
                  <a:pt x="826516" y="173282"/>
                </a:lnTo>
                <a:lnTo>
                  <a:pt x="826082" y="172399"/>
                </a:lnTo>
                <a:lnTo>
                  <a:pt x="798367" y="130343"/>
                </a:lnTo>
                <a:lnTo>
                  <a:pt x="791088" y="121290"/>
                </a:lnTo>
                <a:lnTo>
                  <a:pt x="701929" y="121290"/>
                </a:lnTo>
                <a:lnTo>
                  <a:pt x="690685" y="119668"/>
                </a:lnTo>
                <a:lnTo>
                  <a:pt x="640825" y="114515"/>
                </a:lnTo>
                <a:lnTo>
                  <a:pt x="581012" y="110063"/>
                </a:lnTo>
                <a:lnTo>
                  <a:pt x="573443" y="109416"/>
                </a:lnTo>
                <a:lnTo>
                  <a:pt x="565950" y="109301"/>
                </a:lnTo>
                <a:lnTo>
                  <a:pt x="558444" y="108984"/>
                </a:lnTo>
                <a:lnTo>
                  <a:pt x="513397" y="107295"/>
                </a:lnTo>
                <a:lnTo>
                  <a:pt x="487916" y="106943"/>
                </a:lnTo>
                <a:lnTo>
                  <a:pt x="424499" y="106937"/>
                </a:lnTo>
                <a:close/>
              </a:path>
              <a:path w="831546" h="305028">
                <a:moveTo>
                  <a:pt x="673022" y="0"/>
                </a:moveTo>
                <a:lnTo>
                  <a:pt x="632054" y="20301"/>
                </a:lnTo>
                <a:lnTo>
                  <a:pt x="613722" y="34724"/>
                </a:lnTo>
                <a:lnTo>
                  <a:pt x="685912" y="104961"/>
                </a:lnTo>
                <a:lnTo>
                  <a:pt x="695313" y="114515"/>
                </a:lnTo>
                <a:lnTo>
                  <a:pt x="701929" y="121290"/>
                </a:lnTo>
                <a:lnTo>
                  <a:pt x="791088" y="121290"/>
                </a:lnTo>
                <a:lnTo>
                  <a:pt x="764561" y="91121"/>
                </a:lnTo>
                <a:lnTo>
                  <a:pt x="736054" y="61172"/>
                </a:lnTo>
                <a:lnTo>
                  <a:pt x="709052" y="34247"/>
                </a:lnTo>
                <a:lnTo>
                  <a:pt x="681431" y="7796"/>
                </a:lnTo>
                <a:lnTo>
                  <a:pt x="67302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5333994" y="4951412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826516" y="173282"/>
                </a:moveTo>
                <a:lnTo>
                  <a:pt x="503514" y="173282"/>
                </a:lnTo>
                <a:lnTo>
                  <a:pt x="514943" y="173302"/>
                </a:lnTo>
                <a:lnTo>
                  <a:pt x="571163" y="175316"/>
                </a:lnTo>
                <a:lnTo>
                  <a:pt x="578358" y="175405"/>
                </a:lnTo>
                <a:lnTo>
                  <a:pt x="585597" y="176040"/>
                </a:lnTo>
                <a:lnTo>
                  <a:pt x="625481" y="178881"/>
                </a:lnTo>
                <a:lnTo>
                  <a:pt x="642869" y="180444"/>
                </a:lnTo>
                <a:lnTo>
                  <a:pt x="685822" y="184805"/>
                </a:lnTo>
                <a:lnTo>
                  <a:pt x="697793" y="186300"/>
                </a:lnTo>
                <a:lnTo>
                  <a:pt x="695769" y="190823"/>
                </a:lnTo>
                <a:lnTo>
                  <a:pt x="688124" y="196957"/>
                </a:lnTo>
                <a:lnTo>
                  <a:pt x="669508" y="212913"/>
                </a:lnTo>
                <a:lnTo>
                  <a:pt x="653703" y="226756"/>
                </a:lnTo>
                <a:lnTo>
                  <a:pt x="640708" y="238493"/>
                </a:lnTo>
                <a:lnTo>
                  <a:pt x="630946" y="247550"/>
                </a:lnTo>
                <a:lnTo>
                  <a:pt x="624840" y="253348"/>
                </a:lnTo>
                <a:lnTo>
                  <a:pt x="633084" y="264526"/>
                </a:lnTo>
                <a:lnTo>
                  <a:pt x="639489" y="272221"/>
                </a:lnTo>
                <a:lnTo>
                  <a:pt x="669104" y="305028"/>
                </a:lnTo>
                <a:lnTo>
                  <a:pt x="678928" y="296896"/>
                </a:lnTo>
                <a:lnTo>
                  <a:pt x="688582" y="288635"/>
                </a:lnTo>
                <a:lnTo>
                  <a:pt x="707766" y="272073"/>
                </a:lnTo>
                <a:lnTo>
                  <a:pt x="717578" y="263753"/>
                </a:lnTo>
                <a:lnTo>
                  <a:pt x="757417" y="232218"/>
                </a:lnTo>
                <a:lnTo>
                  <a:pt x="798856" y="203114"/>
                </a:lnTo>
                <a:lnTo>
                  <a:pt x="831546" y="183529"/>
                </a:lnTo>
                <a:lnTo>
                  <a:pt x="826516" y="173282"/>
                </a:lnTo>
                <a:close/>
              </a:path>
              <a:path w="831546" h="305028">
                <a:moveTo>
                  <a:pt x="424499" y="106937"/>
                </a:moveTo>
                <a:lnTo>
                  <a:pt x="360818" y="108988"/>
                </a:lnTo>
                <a:lnTo>
                  <a:pt x="291327" y="113052"/>
                </a:lnTo>
                <a:lnTo>
                  <a:pt x="218508" y="119345"/>
                </a:lnTo>
                <a:lnTo>
                  <a:pt x="148696" y="127294"/>
                </a:lnTo>
                <a:lnTo>
                  <a:pt x="98006" y="134248"/>
                </a:lnTo>
                <a:lnTo>
                  <a:pt x="48512" y="141980"/>
                </a:lnTo>
                <a:lnTo>
                  <a:pt x="0" y="150424"/>
                </a:lnTo>
                <a:lnTo>
                  <a:pt x="18440" y="208539"/>
                </a:lnTo>
                <a:lnTo>
                  <a:pt x="34158" y="205769"/>
                </a:lnTo>
                <a:lnTo>
                  <a:pt x="50006" y="203164"/>
                </a:lnTo>
                <a:lnTo>
                  <a:pt x="98252" y="196267"/>
                </a:lnTo>
                <a:lnTo>
                  <a:pt x="163955" y="188940"/>
                </a:lnTo>
                <a:lnTo>
                  <a:pt x="214015" y="184586"/>
                </a:lnTo>
                <a:lnTo>
                  <a:pt x="298371" y="178917"/>
                </a:lnTo>
                <a:lnTo>
                  <a:pt x="349224" y="176141"/>
                </a:lnTo>
                <a:lnTo>
                  <a:pt x="440668" y="174642"/>
                </a:lnTo>
                <a:lnTo>
                  <a:pt x="491987" y="173423"/>
                </a:lnTo>
                <a:lnTo>
                  <a:pt x="503514" y="173282"/>
                </a:lnTo>
                <a:lnTo>
                  <a:pt x="826516" y="173282"/>
                </a:lnTo>
                <a:lnTo>
                  <a:pt x="826082" y="172399"/>
                </a:lnTo>
                <a:lnTo>
                  <a:pt x="798367" y="130343"/>
                </a:lnTo>
                <a:lnTo>
                  <a:pt x="791088" y="121290"/>
                </a:lnTo>
                <a:lnTo>
                  <a:pt x="701929" y="121290"/>
                </a:lnTo>
                <a:lnTo>
                  <a:pt x="690685" y="119668"/>
                </a:lnTo>
                <a:lnTo>
                  <a:pt x="640825" y="114515"/>
                </a:lnTo>
                <a:lnTo>
                  <a:pt x="581012" y="110063"/>
                </a:lnTo>
                <a:lnTo>
                  <a:pt x="573443" y="109416"/>
                </a:lnTo>
                <a:lnTo>
                  <a:pt x="565950" y="109301"/>
                </a:lnTo>
                <a:lnTo>
                  <a:pt x="558444" y="108984"/>
                </a:lnTo>
                <a:lnTo>
                  <a:pt x="513397" y="107295"/>
                </a:lnTo>
                <a:lnTo>
                  <a:pt x="487916" y="106943"/>
                </a:lnTo>
                <a:lnTo>
                  <a:pt x="424499" y="106937"/>
                </a:lnTo>
                <a:close/>
              </a:path>
              <a:path w="831546" h="305028">
                <a:moveTo>
                  <a:pt x="673022" y="0"/>
                </a:moveTo>
                <a:lnTo>
                  <a:pt x="632054" y="20301"/>
                </a:lnTo>
                <a:lnTo>
                  <a:pt x="613722" y="34724"/>
                </a:lnTo>
                <a:lnTo>
                  <a:pt x="685912" y="104961"/>
                </a:lnTo>
                <a:lnTo>
                  <a:pt x="695313" y="114515"/>
                </a:lnTo>
                <a:lnTo>
                  <a:pt x="701929" y="121290"/>
                </a:lnTo>
                <a:lnTo>
                  <a:pt x="791088" y="121290"/>
                </a:lnTo>
                <a:lnTo>
                  <a:pt x="764561" y="91121"/>
                </a:lnTo>
                <a:lnTo>
                  <a:pt x="736054" y="61172"/>
                </a:lnTo>
                <a:lnTo>
                  <a:pt x="709052" y="34247"/>
                </a:lnTo>
                <a:lnTo>
                  <a:pt x="681431" y="7796"/>
                </a:lnTo>
                <a:lnTo>
                  <a:pt x="67302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5333994" y="6002871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826516" y="173282"/>
                </a:moveTo>
                <a:lnTo>
                  <a:pt x="503514" y="173282"/>
                </a:lnTo>
                <a:lnTo>
                  <a:pt x="514943" y="173302"/>
                </a:lnTo>
                <a:lnTo>
                  <a:pt x="571163" y="175316"/>
                </a:lnTo>
                <a:lnTo>
                  <a:pt x="578358" y="175405"/>
                </a:lnTo>
                <a:lnTo>
                  <a:pt x="585597" y="176040"/>
                </a:lnTo>
                <a:lnTo>
                  <a:pt x="625481" y="178881"/>
                </a:lnTo>
                <a:lnTo>
                  <a:pt x="642869" y="180444"/>
                </a:lnTo>
                <a:lnTo>
                  <a:pt x="685822" y="184805"/>
                </a:lnTo>
                <a:lnTo>
                  <a:pt x="697793" y="186300"/>
                </a:lnTo>
                <a:lnTo>
                  <a:pt x="695769" y="190823"/>
                </a:lnTo>
                <a:lnTo>
                  <a:pt x="688124" y="196957"/>
                </a:lnTo>
                <a:lnTo>
                  <a:pt x="669508" y="212913"/>
                </a:lnTo>
                <a:lnTo>
                  <a:pt x="653703" y="226756"/>
                </a:lnTo>
                <a:lnTo>
                  <a:pt x="640708" y="238493"/>
                </a:lnTo>
                <a:lnTo>
                  <a:pt x="630946" y="247550"/>
                </a:lnTo>
                <a:lnTo>
                  <a:pt x="624840" y="253348"/>
                </a:lnTo>
                <a:lnTo>
                  <a:pt x="633084" y="264526"/>
                </a:lnTo>
                <a:lnTo>
                  <a:pt x="639489" y="272221"/>
                </a:lnTo>
                <a:lnTo>
                  <a:pt x="669104" y="305028"/>
                </a:lnTo>
                <a:lnTo>
                  <a:pt x="678928" y="296896"/>
                </a:lnTo>
                <a:lnTo>
                  <a:pt x="688582" y="288635"/>
                </a:lnTo>
                <a:lnTo>
                  <a:pt x="707766" y="272073"/>
                </a:lnTo>
                <a:lnTo>
                  <a:pt x="717578" y="263753"/>
                </a:lnTo>
                <a:lnTo>
                  <a:pt x="757417" y="232218"/>
                </a:lnTo>
                <a:lnTo>
                  <a:pt x="798856" y="203114"/>
                </a:lnTo>
                <a:lnTo>
                  <a:pt x="831546" y="183529"/>
                </a:lnTo>
                <a:lnTo>
                  <a:pt x="826516" y="173282"/>
                </a:lnTo>
                <a:close/>
              </a:path>
              <a:path w="831546" h="305028">
                <a:moveTo>
                  <a:pt x="424499" y="106937"/>
                </a:moveTo>
                <a:lnTo>
                  <a:pt x="360818" y="108988"/>
                </a:lnTo>
                <a:lnTo>
                  <a:pt x="291327" y="113052"/>
                </a:lnTo>
                <a:lnTo>
                  <a:pt x="218508" y="119345"/>
                </a:lnTo>
                <a:lnTo>
                  <a:pt x="148696" y="127294"/>
                </a:lnTo>
                <a:lnTo>
                  <a:pt x="98006" y="134248"/>
                </a:lnTo>
                <a:lnTo>
                  <a:pt x="48512" y="141980"/>
                </a:lnTo>
                <a:lnTo>
                  <a:pt x="0" y="150424"/>
                </a:lnTo>
                <a:lnTo>
                  <a:pt x="18440" y="208539"/>
                </a:lnTo>
                <a:lnTo>
                  <a:pt x="34158" y="205769"/>
                </a:lnTo>
                <a:lnTo>
                  <a:pt x="50006" y="203164"/>
                </a:lnTo>
                <a:lnTo>
                  <a:pt x="98252" y="196267"/>
                </a:lnTo>
                <a:lnTo>
                  <a:pt x="163955" y="188940"/>
                </a:lnTo>
                <a:lnTo>
                  <a:pt x="214015" y="184586"/>
                </a:lnTo>
                <a:lnTo>
                  <a:pt x="298371" y="178917"/>
                </a:lnTo>
                <a:lnTo>
                  <a:pt x="349224" y="176141"/>
                </a:lnTo>
                <a:lnTo>
                  <a:pt x="440668" y="174642"/>
                </a:lnTo>
                <a:lnTo>
                  <a:pt x="491987" y="173423"/>
                </a:lnTo>
                <a:lnTo>
                  <a:pt x="503514" y="173282"/>
                </a:lnTo>
                <a:lnTo>
                  <a:pt x="826516" y="173282"/>
                </a:lnTo>
                <a:lnTo>
                  <a:pt x="826082" y="172399"/>
                </a:lnTo>
                <a:lnTo>
                  <a:pt x="798367" y="130343"/>
                </a:lnTo>
                <a:lnTo>
                  <a:pt x="791088" y="121290"/>
                </a:lnTo>
                <a:lnTo>
                  <a:pt x="701929" y="121290"/>
                </a:lnTo>
                <a:lnTo>
                  <a:pt x="690685" y="119668"/>
                </a:lnTo>
                <a:lnTo>
                  <a:pt x="640825" y="114515"/>
                </a:lnTo>
                <a:lnTo>
                  <a:pt x="581012" y="110063"/>
                </a:lnTo>
                <a:lnTo>
                  <a:pt x="573443" y="109416"/>
                </a:lnTo>
                <a:lnTo>
                  <a:pt x="565950" y="109301"/>
                </a:lnTo>
                <a:lnTo>
                  <a:pt x="558444" y="108984"/>
                </a:lnTo>
                <a:lnTo>
                  <a:pt x="513397" y="107295"/>
                </a:lnTo>
                <a:lnTo>
                  <a:pt x="487916" y="106943"/>
                </a:lnTo>
                <a:lnTo>
                  <a:pt x="424499" y="106937"/>
                </a:lnTo>
                <a:close/>
              </a:path>
              <a:path w="831546" h="305028">
                <a:moveTo>
                  <a:pt x="673022" y="0"/>
                </a:moveTo>
                <a:lnTo>
                  <a:pt x="632054" y="20301"/>
                </a:lnTo>
                <a:lnTo>
                  <a:pt x="613722" y="34724"/>
                </a:lnTo>
                <a:lnTo>
                  <a:pt x="685912" y="104961"/>
                </a:lnTo>
                <a:lnTo>
                  <a:pt x="695313" y="114515"/>
                </a:lnTo>
                <a:lnTo>
                  <a:pt x="701929" y="121290"/>
                </a:lnTo>
                <a:lnTo>
                  <a:pt x="791088" y="121290"/>
                </a:lnTo>
                <a:lnTo>
                  <a:pt x="764561" y="91121"/>
                </a:lnTo>
                <a:lnTo>
                  <a:pt x="736054" y="61172"/>
                </a:lnTo>
                <a:lnTo>
                  <a:pt x="709052" y="34247"/>
                </a:lnTo>
                <a:lnTo>
                  <a:pt x="681431" y="7796"/>
                </a:lnTo>
                <a:lnTo>
                  <a:pt x="67302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6604000" y="3581400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x-none" dirty="0" smtClean="0">
                <a:solidFill>
                  <a:prstClr val="black"/>
                </a:solidFill>
                <a:latin typeface="Calibri"/>
              </a:rPr>
              <a:t> 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6832600" y="3810000"/>
            <a:ext cx="110871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Eficácia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3"/>
          <p:cNvSpPr/>
          <p:nvPr/>
        </p:nvSpPr>
        <p:spPr>
          <a:xfrm>
            <a:off x="6604000" y="4572000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pPr marL="12700"/>
            <a:endParaRPr lang="en-US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6604000" y="5638800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x-none" dirty="0" smtClean="0">
                <a:solidFill>
                  <a:prstClr val="black"/>
                </a:solidFill>
                <a:latin typeface="Calibri"/>
              </a:rPr>
              <a:t> 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6680200" y="4800600"/>
            <a:ext cx="133794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Equidade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6832600" y="5715000"/>
            <a:ext cx="1047115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695" marR="12700" indent="-86995"/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Coesão Social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812800" y="1447800"/>
            <a:ext cx="5867400" cy="6858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x-none" dirty="0" smtClean="0">
                <a:solidFill>
                  <a:prstClr val="black"/>
                </a:solidFill>
                <a:latin typeface="Calibri"/>
              </a:rPr>
              <a:t> 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1079500" y="1629321"/>
            <a:ext cx="474726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Superar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as desigualdades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sociais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6794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85</Words>
  <Application>Microsoft Macintosh PowerPoint</Application>
  <PresentationFormat>Custom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2</cp:revision>
  <dcterms:created xsi:type="dcterms:W3CDTF">2014-10-07T08:34:48Z</dcterms:created>
  <dcterms:modified xsi:type="dcterms:W3CDTF">2014-10-10T14:21:00Z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