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media/image5.jpg" ContentType="image/jpeg"/>
  <Override PartName="/ppt/media/image10.jpg" ContentType="image/jpeg"/>
  <Override PartName="/ppt/media/image22.jpg" ContentType="image/jpeg"/>
  <Override PartName="/ppt/media/image2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  <p:sldMasterId id="2147483678" r:id="rId4"/>
    <p:sldMasterId id="2147483684" r:id="rId5"/>
  </p:sldMasterIdLst>
  <p:sldIdLst>
    <p:sldId id="256" r:id="rId6"/>
    <p:sldId id="280" r:id="rId7"/>
    <p:sldId id="282" r:id="rId8"/>
    <p:sldId id="281" r:id="rId9"/>
    <p:sldId id="257" r:id="rId10"/>
    <p:sldId id="258" r:id="rId11"/>
    <p:sldId id="286" r:id="rId12"/>
    <p:sldId id="260" r:id="rId13"/>
    <p:sldId id="262" r:id="rId14"/>
    <p:sldId id="263" r:id="rId15"/>
    <p:sldId id="264" r:id="rId16"/>
    <p:sldId id="265" r:id="rId17"/>
    <p:sldId id="283" r:id="rId18"/>
    <p:sldId id="266" r:id="rId19"/>
    <p:sldId id="267" r:id="rId20"/>
    <p:sldId id="284" r:id="rId21"/>
    <p:sldId id="269" r:id="rId22"/>
    <p:sldId id="271" r:id="rId23"/>
    <p:sldId id="273" r:id="rId24"/>
    <p:sldId id="275" r:id="rId25"/>
    <p:sldId id="285" r:id="rId26"/>
    <p:sldId id="276" r:id="rId27"/>
  </p:sldIdLst>
  <p:sldSz cx="10160000" cy="7620000"/>
  <p:notesSz cx="10160000" cy="7620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54F"/>
    <a:srgbClr val="72A7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04" y="-4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8636000" cy="1600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267200"/>
            <a:ext cx="7112000" cy="1905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15/10/14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159999" cy="1877395"/>
          </a:xfrm>
          <a:custGeom>
            <a:avLst/>
            <a:gdLst/>
            <a:ahLst/>
            <a:cxnLst/>
            <a:rect l="l" t="t" r="r" b="b"/>
            <a:pathLst>
              <a:path w="10159999" h="1877395">
                <a:moveTo>
                  <a:pt x="10160000" y="0"/>
                </a:moveTo>
                <a:lnTo>
                  <a:pt x="0" y="0"/>
                </a:lnTo>
                <a:lnTo>
                  <a:pt x="0" y="1662560"/>
                </a:lnTo>
                <a:lnTo>
                  <a:pt x="27243" y="1679153"/>
                </a:lnTo>
                <a:lnTo>
                  <a:pt x="288069" y="1773408"/>
                </a:lnTo>
                <a:lnTo>
                  <a:pt x="592786" y="1835860"/>
                </a:lnTo>
                <a:lnTo>
                  <a:pt x="936369" y="1869520"/>
                </a:lnTo>
                <a:lnTo>
                  <a:pt x="1313791" y="1877395"/>
                </a:lnTo>
                <a:lnTo>
                  <a:pt x="1720023" y="1862495"/>
                </a:lnTo>
                <a:lnTo>
                  <a:pt x="2150039" y="1827829"/>
                </a:lnTo>
                <a:lnTo>
                  <a:pt x="2598811" y="1776406"/>
                </a:lnTo>
                <a:lnTo>
                  <a:pt x="3061313" y="1711235"/>
                </a:lnTo>
                <a:lnTo>
                  <a:pt x="3532517" y="1635324"/>
                </a:lnTo>
                <a:lnTo>
                  <a:pt x="4007396" y="1551682"/>
                </a:lnTo>
                <a:lnTo>
                  <a:pt x="6260962" y="1122831"/>
                </a:lnTo>
                <a:lnTo>
                  <a:pt x="6652319" y="1055994"/>
                </a:lnTo>
                <a:lnTo>
                  <a:pt x="7012161" y="1002489"/>
                </a:lnTo>
                <a:lnTo>
                  <a:pt x="7335460" y="965325"/>
                </a:lnTo>
                <a:lnTo>
                  <a:pt x="7617189" y="947511"/>
                </a:lnTo>
                <a:lnTo>
                  <a:pt x="8288814" y="930705"/>
                </a:lnTo>
                <a:lnTo>
                  <a:pt x="8471713" y="927974"/>
                </a:lnTo>
                <a:lnTo>
                  <a:pt x="10160000" y="927192"/>
                </a:lnTo>
                <a:lnTo>
                  <a:pt x="10160000" y="0"/>
                </a:lnTo>
              </a:path>
              <a:path w="10159999" h="1877395">
                <a:moveTo>
                  <a:pt x="10160000" y="927192"/>
                </a:moveTo>
                <a:lnTo>
                  <a:pt x="8638010" y="927192"/>
                </a:lnTo>
                <a:lnTo>
                  <a:pt x="8790034" y="928671"/>
                </a:lnTo>
                <a:lnTo>
                  <a:pt x="8930119" y="932719"/>
                </a:lnTo>
                <a:lnTo>
                  <a:pt x="9060593" y="939644"/>
                </a:lnTo>
                <a:lnTo>
                  <a:pt x="9183789" y="949757"/>
                </a:lnTo>
                <a:lnTo>
                  <a:pt x="9302038" y="963367"/>
                </a:lnTo>
                <a:lnTo>
                  <a:pt x="9417670" y="980782"/>
                </a:lnTo>
                <a:lnTo>
                  <a:pt x="9533016" y="1002313"/>
                </a:lnTo>
                <a:lnTo>
                  <a:pt x="9650408" y="1028267"/>
                </a:lnTo>
                <a:lnTo>
                  <a:pt x="9772177" y="1058956"/>
                </a:lnTo>
                <a:lnTo>
                  <a:pt x="9900653" y="1094686"/>
                </a:lnTo>
                <a:lnTo>
                  <a:pt x="10038168" y="1135769"/>
                </a:lnTo>
                <a:lnTo>
                  <a:pt x="10160000" y="1174019"/>
                </a:lnTo>
                <a:lnTo>
                  <a:pt x="10160000" y="927192"/>
                </a:lnTo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008685"/>
            <a:ext cx="10159999" cy="1611314"/>
          </a:xfrm>
          <a:custGeom>
            <a:avLst/>
            <a:gdLst/>
            <a:ahLst/>
            <a:cxnLst/>
            <a:rect l="l" t="t" r="r" b="b"/>
            <a:pathLst>
              <a:path w="10159999" h="1611314">
                <a:moveTo>
                  <a:pt x="3496105" y="0"/>
                </a:moveTo>
                <a:lnTo>
                  <a:pt x="3103046" y="13306"/>
                </a:lnTo>
                <a:lnTo>
                  <a:pt x="2713055" y="40077"/>
                </a:lnTo>
                <a:lnTo>
                  <a:pt x="2327666" y="78883"/>
                </a:lnTo>
                <a:lnTo>
                  <a:pt x="1948415" y="128294"/>
                </a:lnTo>
                <a:lnTo>
                  <a:pt x="1576834" y="186878"/>
                </a:lnTo>
                <a:lnTo>
                  <a:pt x="1214459" y="253205"/>
                </a:lnTo>
                <a:lnTo>
                  <a:pt x="862823" y="325846"/>
                </a:lnTo>
                <a:lnTo>
                  <a:pt x="523460" y="403369"/>
                </a:lnTo>
                <a:lnTo>
                  <a:pt x="197906" y="484344"/>
                </a:lnTo>
                <a:lnTo>
                  <a:pt x="0" y="537294"/>
                </a:lnTo>
                <a:lnTo>
                  <a:pt x="0" y="1611314"/>
                </a:lnTo>
                <a:lnTo>
                  <a:pt x="10159999" y="1611314"/>
                </a:lnTo>
                <a:lnTo>
                  <a:pt x="10159999" y="441408"/>
                </a:lnTo>
                <a:lnTo>
                  <a:pt x="9397114" y="441408"/>
                </a:lnTo>
                <a:lnTo>
                  <a:pt x="9175343" y="436988"/>
                </a:lnTo>
                <a:lnTo>
                  <a:pt x="8949314" y="427166"/>
                </a:lnTo>
                <a:lnTo>
                  <a:pt x="8718444" y="412529"/>
                </a:lnTo>
                <a:lnTo>
                  <a:pt x="8482151" y="393663"/>
                </a:lnTo>
                <a:lnTo>
                  <a:pt x="7990966" y="345584"/>
                </a:lnTo>
                <a:lnTo>
                  <a:pt x="6326645" y="160783"/>
                </a:lnTo>
                <a:lnTo>
                  <a:pt x="5692743" y="101287"/>
                </a:lnTo>
                <a:lnTo>
                  <a:pt x="5358332" y="74571"/>
                </a:lnTo>
                <a:lnTo>
                  <a:pt x="5011506" y="50657"/>
                </a:lnTo>
                <a:lnTo>
                  <a:pt x="4651680" y="30131"/>
                </a:lnTo>
                <a:lnTo>
                  <a:pt x="4278272" y="13580"/>
                </a:lnTo>
                <a:lnTo>
                  <a:pt x="3890699" y="1589"/>
                </a:lnTo>
                <a:lnTo>
                  <a:pt x="3496105" y="0"/>
                </a:lnTo>
              </a:path>
              <a:path w="10159999" h="1611314">
                <a:moveTo>
                  <a:pt x="10159999" y="421343"/>
                </a:moveTo>
                <a:lnTo>
                  <a:pt x="10036020" y="426806"/>
                </a:lnTo>
                <a:lnTo>
                  <a:pt x="9615211" y="439840"/>
                </a:lnTo>
                <a:lnTo>
                  <a:pt x="9397114" y="441408"/>
                </a:lnTo>
                <a:lnTo>
                  <a:pt x="10159999" y="441408"/>
                </a:lnTo>
                <a:lnTo>
                  <a:pt x="10159999" y="421343"/>
                </a:lnTo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57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8636000" cy="1600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267200"/>
            <a:ext cx="7112000" cy="1905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11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672883" y="3683000"/>
            <a:ext cx="1510588" cy="750169"/>
          </a:xfrm>
          <a:custGeom>
            <a:avLst/>
            <a:gdLst/>
            <a:ahLst/>
            <a:cxnLst/>
            <a:rect l="l" t="t" r="r" b="b"/>
            <a:pathLst>
              <a:path w="1510588" h="750169">
                <a:moveTo>
                  <a:pt x="402832" y="1573"/>
                </a:moveTo>
                <a:lnTo>
                  <a:pt x="5184" y="2244"/>
                </a:lnTo>
                <a:lnTo>
                  <a:pt x="3359" y="48221"/>
                </a:lnTo>
                <a:lnTo>
                  <a:pt x="2921" y="82206"/>
                </a:lnTo>
                <a:lnTo>
                  <a:pt x="3192" y="98198"/>
                </a:lnTo>
                <a:lnTo>
                  <a:pt x="3931" y="112093"/>
                </a:lnTo>
                <a:lnTo>
                  <a:pt x="5245" y="122821"/>
                </a:lnTo>
                <a:lnTo>
                  <a:pt x="5991" y="126913"/>
                </a:lnTo>
                <a:lnTo>
                  <a:pt x="6656" y="131045"/>
                </a:lnTo>
                <a:lnTo>
                  <a:pt x="8661" y="200079"/>
                </a:lnTo>
                <a:lnTo>
                  <a:pt x="8523" y="221235"/>
                </a:lnTo>
                <a:lnTo>
                  <a:pt x="7888" y="276655"/>
                </a:lnTo>
                <a:lnTo>
                  <a:pt x="6750" y="352644"/>
                </a:lnTo>
                <a:lnTo>
                  <a:pt x="5982" y="399511"/>
                </a:lnTo>
                <a:lnTo>
                  <a:pt x="4030" y="513309"/>
                </a:lnTo>
                <a:lnTo>
                  <a:pt x="0" y="741121"/>
                </a:lnTo>
                <a:lnTo>
                  <a:pt x="864182" y="750169"/>
                </a:lnTo>
                <a:lnTo>
                  <a:pt x="1499107" y="747890"/>
                </a:lnTo>
                <a:lnTo>
                  <a:pt x="1506587" y="365883"/>
                </a:lnTo>
                <a:lnTo>
                  <a:pt x="1508845" y="244566"/>
                </a:lnTo>
                <a:lnTo>
                  <a:pt x="1509946" y="181516"/>
                </a:lnTo>
                <a:lnTo>
                  <a:pt x="1510576" y="131045"/>
                </a:lnTo>
                <a:lnTo>
                  <a:pt x="1510588" y="122746"/>
                </a:lnTo>
                <a:lnTo>
                  <a:pt x="1510429" y="115659"/>
                </a:lnTo>
                <a:lnTo>
                  <a:pt x="1506242" y="65184"/>
                </a:lnTo>
                <a:lnTo>
                  <a:pt x="1499530" y="3832"/>
                </a:lnTo>
                <a:lnTo>
                  <a:pt x="841793" y="3832"/>
                </a:lnTo>
                <a:lnTo>
                  <a:pt x="402832" y="1573"/>
                </a:lnTo>
                <a:close/>
              </a:path>
              <a:path w="1510588" h="750169">
                <a:moveTo>
                  <a:pt x="1499107" y="0"/>
                </a:moveTo>
                <a:lnTo>
                  <a:pt x="841793" y="3832"/>
                </a:lnTo>
                <a:lnTo>
                  <a:pt x="1499530" y="3832"/>
                </a:lnTo>
                <a:lnTo>
                  <a:pt x="1499107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89001" y="1491024"/>
            <a:ext cx="5283153" cy="608639"/>
          </a:xfrm>
          <a:custGeom>
            <a:avLst/>
            <a:gdLst/>
            <a:ahLst/>
            <a:cxnLst/>
            <a:rect l="l" t="t" r="r" b="b"/>
            <a:pathLst>
              <a:path w="5283153" h="608639">
                <a:moveTo>
                  <a:pt x="1236928" y="1060"/>
                </a:moveTo>
                <a:lnTo>
                  <a:pt x="18272" y="1193"/>
                </a:lnTo>
                <a:lnTo>
                  <a:pt x="11227" y="44035"/>
                </a:lnTo>
                <a:lnTo>
                  <a:pt x="10231" y="60131"/>
                </a:lnTo>
                <a:lnTo>
                  <a:pt x="10698" y="75668"/>
                </a:lnTo>
                <a:lnTo>
                  <a:pt x="13208" y="89291"/>
                </a:lnTo>
                <a:lnTo>
                  <a:pt x="18338" y="99644"/>
                </a:lnTo>
                <a:lnTo>
                  <a:pt x="20949" y="102964"/>
                </a:lnTo>
                <a:lnTo>
                  <a:pt x="23271" y="106318"/>
                </a:lnTo>
                <a:lnTo>
                  <a:pt x="30369" y="148209"/>
                </a:lnTo>
                <a:lnTo>
                  <a:pt x="30284" y="162331"/>
                </a:lnTo>
                <a:lnTo>
                  <a:pt x="27581" y="224462"/>
                </a:lnTo>
                <a:lnTo>
                  <a:pt x="23602" y="286116"/>
                </a:lnTo>
                <a:lnTo>
                  <a:pt x="20917" y="324141"/>
                </a:lnTo>
                <a:lnTo>
                  <a:pt x="17751" y="367468"/>
                </a:lnTo>
                <a:lnTo>
                  <a:pt x="14091" y="416471"/>
                </a:lnTo>
                <a:lnTo>
                  <a:pt x="9921" y="471528"/>
                </a:lnTo>
                <a:lnTo>
                  <a:pt x="0" y="601306"/>
                </a:lnTo>
                <a:lnTo>
                  <a:pt x="3022304" y="608639"/>
                </a:lnTo>
                <a:lnTo>
                  <a:pt x="5242826" y="606793"/>
                </a:lnTo>
                <a:lnTo>
                  <a:pt x="5257037" y="440458"/>
                </a:lnTo>
                <a:lnTo>
                  <a:pt x="5263012" y="369466"/>
                </a:lnTo>
                <a:lnTo>
                  <a:pt x="5268987" y="297546"/>
                </a:lnTo>
                <a:lnTo>
                  <a:pt x="5274478" y="230114"/>
                </a:lnTo>
                <a:lnTo>
                  <a:pt x="5278999" y="172589"/>
                </a:lnTo>
                <a:lnTo>
                  <a:pt x="5282067" y="130387"/>
                </a:lnTo>
                <a:lnTo>
                  <a:pt x="5283153" y="110081"/>
                </a:lnTo>
                <a:lnTo>
                  <a:pt x="5283068" y="101430"/>
                </a:lnTo>
                <a:lnTo>
                  <a:pt x="5270470" y="58864"/>
                </a:lnTo>
                <a:lnTo>
                  <a:pt x="5254396" y="24294"/>
                </a:lnTo>
                <a:lnTo>
                  <a:pt x="5244308" y="3110"/>
                </a:lnTo>
                <a:lnTo>
                  <a:pt x="2943993" y="3110"/>
                </a:lnTo>
                <a:lnTo>
                  <a:pt x="1236928" y="1060"/>
                </a:lnTo>
                <a:close/>
              </a:path>
              <a:path w="5283153" h="608639">
                <a:moveTo>
                  <a:pt x="5242826" y="0"/>
                </a:moveTo>
                <a:lnTo>
                  <a:pt x="2943993" y="3110"/>
                </a:lnTo>
                <a:lnTo>
                  <a:pt x="5244308" y="3110"/>
                </a:lnTo>
                <a:lnTo>
                  <a:pt x="524282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6672883" y="4730283"/>
            <a:ext cx="1510588" cy="750169"/>
          </a:xfrm>
          <a:custGeom>
            <a:avLst/>
            <a:gdLst/>
            <a:ahLst/>
            <a:cxnLst/>
            <a:rect l="l" t="t" r="r" b="b"/>
            <a:pathLst>
              <a:path w="1510588" h="750169">
                <a:moveTo>
                  <a:pt x="402832" y="1573"/>
                </a:moveTo>
                <a:lnTo>
                  <a:pt x="5184" y="2244"/>
                </a:lnTo>
                <a:lnTo>
                  <a:pt x="3359" y="48221"/>
                </a:lnTo>
                <a:lnTo>
                  <a:pt x="2921" y="82206"/>
                </a:lnTo>
                <a:lnTo>
                  <a:pt x="3192" y="98198"/>
                </a:lnTo>
                <a:lnTo>
                  <a:pt x="3931" y="112093"/>
                </a:lnTo>
                <a:lnTo>
                  <a:pt x="5245" y="122821"/>
                </a:lnTo>
                <a:lnTo>
                  <a:pt x="5991" y="126913"/>
                </a:lnTo>
                <a:lnTo>
                  <a:pt x="6656" y="131045"/>
                </a:lnTo>
                <a:lnTo>
                  <a:pt x="8661" y="200079"/>
                </a:lnTo>
                <a:lnTo>
                  <a:pt x="8523" y="221235"/>
                </a:lnTo>
                <a:lnTo>
                  <a:pt x="7888" y="276655"/>
                </a:lnTo>
                <a:lnTo>
                  <a:pt x="6750" y="352644"/>
                </a:lnTo>
                <a:lnTo>
                  <a:pt x="5982" y="399511"/>
                </a:lnTo>
                <a:lnTo>
                  <a:pt x="4030" y="513309"/>
                </a:lnTo>
                <a:lnTo>
                  <a:pt x="0" y="741121"/>
                </a:lnTo>
                <a:lnTo>
                  <a:pt x="864182" y="750169"/>
                </a:lnTo>
                <a:lnTo>
                  <a:pt x="1499107" y="747890"/>
                </a:lnTo>
                <a:lnTo>
                  <a:pt x="1506587" y="365877"/>
                </a:lnTo>
                <a:lnTo>
                  <a:pt x="1508845" y="244561"/>
                </a:lnTo>
                <a:lnTo>
                  <a:pt x="1509946" y="181511"/>
                </a:lnTo>
                <a:lnTo>
                  <a:pt x="1510576" y="131045"/>
                </a:lnTo>
                <a:lnTo>
                  <a:pt x="1510588" y="122746"/>
                </a:lnTo>
                <a:lnTo>
                  <a:pt x="1510429" y="115659"/>
                </a:lnTo>
                <a:lnTo>
                  <a:pt x="1506242" y="65184"/>
                </a:lnTo>
                <a:lnTo>
                  <a:pt x="1499530" y="3832"/>
                </a:lnTo>
                <a:lnTo>
                  <a:pt x="841793" y="3832"/>
                </a:lnTo>
                <a:lnTo>
                  <a:pt x="402832" y="1573"/>
                </a:lnTo>
                <a:close/>
              </a:path>
              <a:path w="1510588" h="750169">
                <a:moveTo>
                  <a:pt x="1499107" y="0"/>
                </a:moveTo>
                <a:lnTo>
                  <a:pt x="841793" y="3832"/>
                </a:lnTo>
                <a:lnTo>
                  <a:pt x="1499530" y="3832"/>
                </a:lnTo>
                <a:lnTo>
                  <a:pt x="1499107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672883" y="5778275"/>
            <a:ext cx="1510588" cy="750169"/>
          </a:xfrm>
          <a:custGeom>
            <a:avLst/>
            <a:gdLst/>
            <a:ahLst/>
            <a:cxnLst/>
            <a:rect l="l" t="t" r="r" b="b"/>
            <a:pathLst>
              <a:path w="1510588" h="750169">
                <a:moveTo>
                  <a:pt x="402832" y="1573"/>
                </a:moveTo>
                <a:lnTo>
                  <a:pt x="5184" y="2244"/>
                </a:lnTo>
                <a:lnTo>
                  <a:pt x="3359" y="48221"/>
                </a:lnTo>
                <a:lnTo>
                  <a:pt x="2921" y="82206"/>
                </a:lnTo>
                <a:lnTo>
                  <a:pt x="3192" y="98198"/>
                </a:lnTo>
                <a:lnTo>
                  <a:pt x="3931" y="112093"/>
                </a:lnTo>
                <a:lnTo>
                  <a:pt x="5245" y="122821"/>
                </a:lnTo>
                <a:lnTo>
                  <a:pt x="5991" y="126913"/>
                </a:lnTo>
                <a:lnTo>
                  <a:pt x="6656" y="131045"/>
                </a:lnTo>
                <a:lnTo>
                  <a:pt x="8661" y="200079"/>
                </a:lnTo>
                <a:lnTo>
                  <a:pt x="8523" y="221235"/>
                </a:lnTo>
                <a:lnTo>
                  <a:pt x="7888" y="276655"/>
                </a:lnTo>
                <a:lnTo>
                  <a:pt x="6750" y="352644"/>
                </a:lnTo>
                <a:lnTo>
                  <a:pt x="5982" y="399511"/>
                </a:lnTo>
                <a:lnTo>
                  <a:pt x="4030" y="513309"/>
                </a:lnTo>
                <a:lnTo>
                  <a:pt x="0" y="741121"/>
                </a:lnTo>
                <a:lnTo>
                  <a:pt x="864182" y="750169"/>
                </a:lnTo>
                <a:lnTo>
                  <a:pt x="1499107" y="747890"/>
                </a:lnTo>
                <a:lnTo>
                  <a:pt x="1506587" y="365877"/>
                </a:lnTo>
                <a:lnTo>
                  <a:pt x="1508845" y="244561"/>
                </a:lnTo>
                <a:lnTo>
                  <a:pt x="1509946" y="181511"/>
                </a:lnTo>
                <a:lnTo>
                  <a:pt x="1510576" y="131045"/>
                </a:lnTo>
                <a:lnTo>
                  <a:pt x="1510588" y="122746"/>
                </a:lnTo>
                <a:lnTo>
                  <a:pt x="1510429" y="115659"/>
                </a:lnTo>
                <a:lnTo>
                  <a:pt x="1506242" y="65184"/>
                </a:lnTo>
                <a:lnTo>
                  <a:pt x="1499530" y="3832"/>
                </a:lnTo>
                <a:lnTo>
                  <a:pt x="841793" y="3832"/>
                </a:lnTo>
                <a:lnTo>
                  <a:pt x="402832" y="1573"/>
                </a:lnTo>
                <a:close/>
              </a:path>
              <a:path w="1510588" h="750169">
                <a:moveTo>
                  <a:pt x="1499107" y="0"/>
                </a:moveTo>
                <a:lnTo>
                  <a:pt x="841793" y="3832"/>
                </a:lnTo>
                <a:lnTo>
                  <a:pt x="1499530" y="3832"/>
                </a:lnTo>
                <a:lnTo>
                  <a:pt x="1499107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227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902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51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159999" cy="1877395"/>
          </a:xfrm>
          <a:custGeom>
            <a:avLst/>
            <a:gdLst/>
            <a:ahLst/>
            <a:cxnLst/>
            <a:rect l="l" t="t" r="r" b="b"/>
            <a:pathLst>
              <a:path w="10159999" h="1877395">
                <a:moveTo>
                  <a:pt x="10160000" y="0"/>
                </a:moveTo>
                <a:lnTo>
                  <a:pt x="0" y="0"/>
                </a:lnTo>
                <a:lnTo>
                  <a:pt x="0" y="1662560"/>
                </a:lnTo>
                <a:lnTo>
                  <a:pt x="27243" y="1679153"/>
                </a:lnTo>
                <a:lnTo>
                  <a:pt x="288069" y="1773408"/>
                </a:lnTo>
                <a:lnTo>
                  <a:pt x="592786" y="1835860"/>
                </a:lnTo>
                <a:lnTo>
                  <a:pt x="936369" y="1869520"/>
                </a:lnTo>
                <a:lnTo>
                  <a:pt x="1313791" y="1877395"/>
                </a:lnTo>
                <a:lnTo>
                  <a:pt x="1720023" y="1862495"/>
                </a:lnTo>
                <a:lnTo>
                  <a:pt x="2150039" y="1827829"/>
                </a:lnTo>
                <a:lnTo>
                  <a:pt x="2598811" y="1776406"/>
                </a:lnTo>
                <a:lnTo>
                  <a:pt x="3061313" y="1711235"/>
                </a:lnTo>
                <a:lnTo>
                  <a:pt x="3532517" y="1635324"/>
                </a:lnTo>
                <a:lnTo>
                  <a:pt x="4007396" y="1551682"/>
                </a:lnTo>
                <a:lnTo>
                  <a:pt x="6260962" y="1122831"/>
                </a:lnTo>
                <a:lnTo>
                  <a:pt x="6652319" y="1055994"/>
                </a:lnTo>
                <a:lnTo>
                  <a:pt x="7012161" y="1002489"/>
                </a:lnTo>
                <a:lnTo>
                  <a:pt x="7335460" y="965325"/>
                </a:lnTo>
                <a:lnTo>
                  <a:pt x="7617189" y="947511"/>
                </a:lnTo>
                <a:lnTo>
                  <a:pt x="8288814" y="930705"/>
                </a:lnTo>
                <a:lnTo>
                  <a:pt x="8471713" y="927974"/>
                </a:lnTo>
                <a:lnTo>
                  <a:pt x="10160000" y="927192"/>
                </a:lnTo>
                <a:lnTo>
                  <a:pt x="10160000" y="0"/>
                </a:lnTo>
              </a:path>
              <a:path w="10159999" h="1877395">
                <a:moveTo>
                  <a:pt x="10160000" y="927192"/>
                </a:moveTo>
                <a:lnTo>
                  <a:pt x="8638010" y="927192"/>
                </a:lnTo>
                <a:lnTo>
                  <a:pt x="8790034" y="928671"/>
                </a:lnTo>
                <a:lnTo>
                  <a:pt x="8930119" y="932719"/>
                </a:lnTo>
                <a:lnTo>
                  <a:pt x="9060593" y="939644"/>
                </a:lnTo>
                <a:lnTo>
                  <a:pt x="9183789" y="949757"/>
                </a:lnTo>
                <a:lnTo>
                  <a:pt x="9302038" y="963367"/>
                </a:lnTo>
                <a:lnTo>
                  <a:pt x="9417670" y="980782"/>
                </a:lnTo>
                <a:lnTo>
                  <a:pt x="9533016" y="1002313"/>
                </a:lnTo>
                <a:lnTo>
                  <a:pt x="9650408" y="1028267"/>
                </a:lnTo>
                <a:lnTo>
                  <a:pt x="9772177" y="1058956"/>
                </a:lnTo>
                <a:lnTo>
                  <a:pt x="9900653" y="1094686"/>
                </a:lnTo>
                <a:lnTo>
                  <a:pt x="10038168" y="1135769"/>
                </a:lnTo>
                <a:lnTo>
                  <a:pt x="10160000" y="1174019"/>
                </a:lnTo>
                <a:lnTo>
                  <a:pt x="10160000" y="927192"/>
                </a:lnTo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008685"/>
            <a:ext cx="10159999" cy="1611314"/>
          </a:xfrm>
          <a:custGeom>
            <a:avLst/>
            <a:gdLst/>
            <a:ahLst/>
            <a:cxnLst/>
            <a:rect l="l" t="t" r="r" b="b"/>
            <a:pathLst>
              <a:path w="10159999" h="1611314">
                <a:moveTo>
                  <a:pt x="3496105" y="0"/>
                </a:moveTo>
                <a:lnTo>
                  <a:pt x="3103046" y="13306"/>
                </a:lnTo>
                <a:lnTo>
                  <a:pt x="2713055" y="40077"/>
                </a:lnTo>
                <a:lnTo>
                  <a:pt x="2327666" y="78883"/>
                </a:lnTo>
                <a:lnTo>
                  <a:pt x="1948415" y="128294"/>
                </a:lnTo>
                <a:lnTo>
                  <a:pt x="1576834" y="186878"/>
                </a:lnTo>
                <a:lnTo>
                  <a:pt x="1214459" y="253205"/>
                </a:lnTo>
                <a:lnTo>
                  <a:pt x="862823" y="325846"/>
                </a:lnTo>
                <a:lnTo>
                  <a:pt x="523460" y="403369"/>
                </a:lnTo>
                <a:lnTo>
                  <a:pt x="197906" y="484344"/>
                </a:lnTo>
                <a:lnTo>
                  <a:pt x="0" y="537294"/>
                </a:lnTo>
                <a:lnTo>
                  <a:pt x="0" y="1611314"/>
                </a:lnTo>
                <a:lnTo>
                  <a:pt x="10159999" y="1611314"/>
                </a:lnTo>
                <a:lnTo>
                  <a:pt x="10159999" y="441408"/>
                </a:lnTo>
                <a:lnTo>
                  <a:pt x="9397114" y="441408"/>
                </a:lnTo>
                <a:lnTo>
                  <a:pt x="9175343" y="436988"/>
                </a:lnTo>
                <a:lnTo>
                  <a:pt x="8949314" y="427166"/>
                </a:lnTo>
                <a:lnTo>
                  <a:pt x="8718444" y="412529"/>
                </a:lnTo>
                <a:lnTo>
                  <a:pt x="8482151" y="393663"/>
                </a:lnTo>
                <a:lnTo>
                  <a:pt x="7990966" y="345584"/>
                </a:lnTo>
                <a:lnTo>
                  <a:pt x="6326645" y="160783"/>
                </a:lnTo>
                <a:lnTo>
                  <a:pt x="5692743" y="101287"/>
                </a:lnTo>
                <a:lnTo>
                  <a:pt x="5358332" y="74571"/>
                </a:lnTo>
                <a:lnTo>
                  <a:pt x="5011506" y="50657"/>
                </a:lnTo>
                <a:lnTo>
                  <a:pt x="4651680" y="30131"/>
                </a:lnTo>
                <a:lnTo>
                  <a:pt x="4278272" y="13580"/>
                </a:lnTo>
                <a:lnTo>
                  <a:pt x="3890699" y="1589"/>
                </a:lnTo>
                <a:lnTo>
                  <a:pt x="3496105" y="0"/>
                </a:lnTo>
              </a:path>
              <a:path w="10159999" h="1611314">
                <a:moveTo>
                  <a:pt x="10159999" y="421343"/>
                </a:moveTo>
                <a:lnTo>
                  <a:pt x="10036020" y="426806"/>
                </a:lnTo>
                <a:lnTo>
                  <a:pt x="9615211" y="439840"/>
                </a:lnTo>
                <a:lnTo>
                  <a:pt x="9397114" y="441408"/>
                </a:lnTo>
                <a:lnTo>
                  <a:pt x="10159999" y="441408"/>
                </a:lnTo>
                <a:lnTo>
                  <a:pt x="10159999" y="421343"/>
                </a:lnTo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417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8636000" cy="1600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267200"/>
            <a:ext cx="7112000" cy="1905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320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737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009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68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15/10/14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741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8636000" cy="1600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267200"/>
            <a:ext cx="7112000" cy="1905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882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54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90655" y="2819847"/>
            <a:ext cx="2324100" cy="2324099"/>
          </a:xfrm>
          <a:custGeom>
            <a:avLst/>
            <a:gdLst/>
            <a:ahLst/>
            <a:cxnLst/>
            <a:rect l="l" t="t" r="r" b="b"/>
            <a:pathLst>
              <a:path w="2324100" h="2324100">
                <a:moveTo>
                  <a:pt x="1162050" y="0"/>
                </a:moveTo>
                <a:lnTo>
                  <a:pt x="1066743" y="3852"/>
                </a:lnTo>
                <a:lnTo>
                  <a:pt x="973559" y="15209"/>
                </a:lnTo>
                <a:lnTo>
                  <a:pt x="882796" y="33772"/>
                </a:lnTo>
                <a:lnTo>
                  <a:pt x="794752" y="59242"/>
                </a:lnTo>
                <a:lnTo>
                  <a:pt x="709727" y="91319"/>
                </a:lnTo>
                <a:lnTo>
                  <a:pt x="628021" y="129706"/>
                </a:lnTo>
                <a:lnTo>
                  <a:pt x="549931" y="174101"/>
                </a:lnTo>
                <a:lnTo>
                  <a:pt x="475758" y="224208"/>
                </a:lnTo>
                <a:lnTo>
                  <a:pt x="405800" y="279726"/>
                </a:lnTo>
                <a:lnTo>
                  <a:pt x="340356" y="340356"/>
                </a:lnTo>
                <a:lnTo>
                  <a:pt x="279726" y="405800"/>
                </a:lnTo>
                <a:lnTo>
                  <a:pt x="224208" y="475758"/>
                </a:lnTo>
                <a:lnTo>
                  <a:pt x="174101" y="549931"/>
                </a:lnTo>
                <a:lnTo>
                  <a:pt x="129706" y="628021"/>
                </a:lnTo>
                <a:lnTo>
                  <a:pt x="91319" y="709727"/>
                </a:lnTo>
                <a:lnTo>
                  <a:pt x="59242" y="794752"/>
                </a:lnTo>
                <a:lnTo>
                  <a:pt x="33772" y="882796"/>
                </a:lnTo>
                <a:lnTo>
                  <a:pt x="15209" y="973559"/>
                </a:lnTo>
                <a:lnTo>
                  <a:pt x="3852" y="1066743"/>
                </a:lnTo>
                <a:lnTo>
                  <a:pt x="0" y="1162049"/>
                </a:lnTo>
                <a:lnTo>
                  <a:pt x="3852" y="1257356"/>
                </a:lnTo>
                <a:lnTo>
                  <a:pt x="15209" y="1350540"/>
                </a:lnTo>
                <a:lnTo>
                  <a:pt x="33772" y="1441303"/>
                </a:lnTo>
                <a:lnTo>
                  <a:pt x="59242" y="1529347"/>
                </a:lnTo>
                <a:lnTo>
                  <a:pt x="91319" y="1614372"/>
                </a:lnTo>
                <a:lnTo>
                  <a:pt x="129706" y="1696078"/>
                </a:lnTo>
                <a:lnTo>
                  <a:pt x="174101" y="1774168"/>
                </a:lnTo>
                <a:lnTo>
                  <a:pt x="224208" y="1848341"/>
                </a:lnTo>
                <a:lnTo>
                  <a:pt x="279726" y="1918299"/>
                </a:lnTo>
                <a:lnTo>
                  <a:pt x="340356" y="1983743"/>
                </a:lnTo>
                <a:lnTo>
                  <a:pt x="405800" y="2044373"/>
                </a:lnTo>
                <a:lnTo>
                  <a:pt x="475758" y="2099891"/>
                </a:lnTo>
                <a:lnTo>
                  <a:pt x="549931" y="2149998"/>
                </a:lnTo>
                <a:lnTo>
                  <a:pt x="628021" y="2194393"/>
                </a:lnTo>
                <a:lnTo>
                  <a:pt x="709727" y="2232780"/>
                </a:lnTo>
                <a:lnTo>
                  <a:pt x="794752" y="2264857"/>
                </a:lnTo>
                <a:lnTo>
                  <a:pt x="882796" y="2290327"/>
                </a:lnTo>
                <a:lnTo>
                  <a:pt x="973559" y="2308890"/>
                </a:lnTo>
                <a:lnTo>
                  <a:pt x="1066743" y="2320247"/>
                </a:lnTo>
                <a:lnTo>
                  <a:pt x="1162050" y="2324099"/>
                </a:lnTo>
                <a:lnTo>
                  <a:pt x="1257356" y="2320247"/>
                </a:lnTo>
                <a:lnTo>
                  <a:pt x="1350540" y="2308890"/>
                </a:lnTo>
                <a:lnTo>
                  <a:pt x="1441303" y="2290327"/>
                </a:lnTo>
                <a:lnTo>
                  <a:pt x="1529347" y="2264857"/>
                </a:lnTo>
                <a:lnTo>
                  <a:pt x="1614372" y="2232780"/>
                </a:lnTo>
                <a:lnTo>
                  <a:pt x="1696078" y="2194393"/>
                </a:lnTo>
                <a:lnTo>
                  <a:pt x="1774168" y="2149998"/>
                </a:lnTo>
                <a:lnTo>
                  <a:pt x="1848341" y="2099891"/>
                </a:lnTo>
                <a:lnTo>
                  <a:pt x="1918299" y="2044373"/>
                </a:lnTo>
                <a:lnTo>
                  <a:pt x="1983743" y="1983743"/>
                </a:lnTo>
                <a:lnTo>
                  <a:pt x="2044373" y="1918299"/>
                </a:lnTo>
                <a:lnTo>
                  <a:pt x="2099891" y="1848341"/>
                </a:lnTo>
                <a:lnTo>
                  <a:pt x="2149998" y="1774168"/>
                </a:lnTo>
                <a:lnTo>
                  <a:pt x="2194393" y="1696078"/>
                </a:lnTo>
                <a:lnTo>
                  <a:pt x="2232780" y="1614372"/>
                </a:lnTo>
                <a:lnTo>
                  <a:pt x="2264857" y="1529347"/>
                </a:lnTo>
                <a:lnTo>
                  <a:pt x="2290327" y="1441303"/>
                </a:lnTo>
                <a:lnTo>
                  <a:pt x="2308890" y="1350540"/>
                </a:lnTo>
                <a:lnTo>
                  <a:pt x="2320247" y="1257356"/>
                </a:lnTo>
                <a:lnTo>
                  <a:pt x="2324100" y="1162049"/>
                </a:lnTo>
                <a:lnTo>
                  <a:pt x="2320247" y="1066743"/>
                </a:lnTo>
                <a:lnTo>
                  <a:pt x="2308890" y="973559"/>
                </a:lnTo>
                <a:lnTo>
                  <a:pt x="2290327" y="882796"/>
                </a:lnTo>
                <a:lnTo>
                  <a:pt x="2264857" y="794752"/>
                </a:lnTo>
                <a:lnTo>
                  <a:pt x="2232780" y="709727"/>
                </a:lnTo>
                <a:lnTo>
                  <a:pt x="2194393" y="628021"/>
                </a:lnTo>
                <a:lnTo>
                  <a:pt x="2149998" y="549931"/>
                </a:lnTo>
                <a:lnTo>
                  <a:pt x="2099891" y="475758"/>
                </a:lnTo>
                <a:lnTo>
                  <a:pt x="2044373" y="405800"/>
                </a:lnTo>
                <a:lnTo>
                  <a:pt x="1983743" y="340356"/>
                </a:lnTo>
                <a:lnTo>
                  <a:pt x="1918299" y="279726"/>
                </a:lnTo>
                <a:lnTo>
                  <a:pt x="1848341" y="224208"/>
                </a:lnTo>
                <a:lnTo>
                  <a:pt x="1774168" y="174101"/>
                </a:lnTo>
                <a:lnTo>
                  <a:pt x="1696078" y="129706"/>
                </a:lnTo>
                <a:lnTo>
                  <a:pt x="1614372" y="91319"/>
                </a:lnTo>
                <a:lnTo>
                  <a:pt x="1529347" y="59242"/>
                </a:lnTo>
                <a:lnTo>
                  <a:pt x="1441303" y="33772"/>
                </a:lnTo>
                <a:lnTo>
                  <a:pt x="1350540" y="15209"/>
                </a:lnTo>
                <a:lnTo>
                  <a:pt x="1257356" y="3852"/>
                </a:lnTo>
                <a:lnTo>
                  <a:pt x="1162050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390655" y="2819847"/>
            <a:ext cx="2324100" cy="2324099"/>
          </a:xfrm>
          <a:custGeom>
            <a:avLst/>
            <a:gdLst/>
            <a:ahLst/>
            <a:cxnLst/>
            <a:rect l="l" t="t" r="r" b="b"/>
            <a:pathLst>
              <a:path w="2324100" h="2324100">
                <a:moveTo>
                  <a:pt x="1162050" y="2324099"/>
                </a:moveTo>
                <a:lnTo>
                  <a:pt x="1257356" y="2320247"/>
                </a:lnTo>
                <a:lnTo>
                  <a:pt x="1350540" y="2308890"/>
                </a:lnTo>
                <a:lnTo>
                  <a:pt x="1441303" y="2290327"/>
                </a:lnTo>
                <a:lnTo>
                  <a:pt x="1529347" y="2264857"/>
                </a:lnTo>
                <a:lnTo>
                  <a:pt x="1614372" y="2232780"/>
                </a:lnTo>
                <a:lnTo>
                  <a:pt x="1696078" y="2194393"/>
                </a:lnTo>
                <a:lnTo>
                  <a:pt x="1774168" y="2149998"/>
                </a:lnTo>
                <a:lnTo>
                  <a:pt x="1848341" y="2099891"/>
                </a:lnTo>
                <a:lnTo>
                  <a:pt x="1918299" y="2044373"/>
                </a:lnTo>
                <a:lnTo>
                  <a:pt x="1983743" y="1983743"/>
                </a:lnTo>
                <a:lnTo>
                  <a:pt x="2044373" y="1918299"/>
                </a:lnTo>
                <a:lnTo>
                  <a:pt x="2099891" y="1848341"/>
                </a:lnTo>
                <a:lnTo>
                  <a:pt x="2149998" y="1774168"/>
                </a:lnTo>
                <a:lnTo>
                  <a:pt x="2194393" y="1696078"/>
                </a:lnTo>
                <a:lnTo>
                  <a:pt x="2232780" y="1614372"/>
                </a:lnTo>
                <a:lnTo>
                  <a:pt x="2264857" y="1529347"/>
                </a:lnTo>
                <a:lnTo>
                  <a:pt x="2290327" y="1441303"/>
                </a:lnTo>
                <a:lnTo>
                  <a:pt x="2308890" y="1350540"/>
                </a:lnTo>
                <a:lnTo>
                  <a:pt x="2320247" y="1257356"/>
                </a:lnTo>
                <a:lnTo>
                  <a:pt x="2324100" y="1162049"/>
                </a:lnTo>
                <a:lnTo>
                  <a:pt x="2320247" y="1066743"/>
                </a:lnTo>
                <a:lnTo>
                  <a:pt x="2308890" y="973559"/>
                </a:lnTo>
                <a:lnTo>
                  <a:pt x="2290327" y="882796"/>
                </a:lnTo>
                <a:lnTo>
                  <a:pt x="2264857" y="794752"/>
                </a:lnTo>
                <a:lnTo>
                  <a:pt x="2232780" y="709727"/>
                </a:lnTo>
                <a:lnTo>
                  <a:pt x="2194393" y="628021"/>
                </a:lnTo>
                <a:lnTo>
                  <a:pt x="2149998" y="549931"/>
                </a:lnTo>
                <a:lnTo>
                  <a:pt x="2099891" y="475758"/>
                </a:lnTo>
                <a:lnTo>
                  <a:pt x="2044373" y="405800"/>
                </a:lnTo>
                <a:lnTo>
                  <a:pt x="1983743" y="340356"/>
                </a:lnTo>
                <a:lnTo>
                  <a:pt x="1918299" y="279726"/>
                </a:lnTo>
                <a:lnTo>
                  <a:pt x="1848341" y="224208"/>
                </a:lnTo>
                <a:lnTo>
                  <a:pt x="1774168" y="174101"/>
                </a:lnTo>
                <a:lnTo>
                  <a:pt x="1696078" y="129706"/>
                </a:lnTo>
                <a:lnTo>
                  <a:pt x="1614372" y="91319"/>
                </a:lnTo>
                <a:lnTo>
                  <a:pt x="1529347" y="59242"/>
                </a:lnTo>
                <a:lnTo>
                  <a:pt x="1441303" y="33772"/>
                </a:lnTo>
                <a:lnTo>
                  <a:pt x="1350540" y="15209"/>
                </a:lnTo>
                <a:lnTo>
                  <a:pt x="1257356" y="3852"/>
                </a:lnTo>
                <a:lnTo>
                  <a:pt x="1162050" y="0"/>
                </a:lnTo>
                <a:lnTo>
                  <a:pt x="1066743" y="3852"/>
                </a:lnTo>
                <a:lnTo>
                  <a:pt x="973559" y="15209"/>
                </a:lnTo>
                <a:lnTo>
                  <a:pt x="882796" y="33772"/>
                </a:lnTo>
                <a:lnTo>
                  <a:pt x="794752" y="59242"/>
                </a:lnTo>
                <a:lnTo>
                  <a:pt x="709727" y="91319"/>
                </a:lnTo>
                <a:lnTo>
                  <a:pt x="628021" y="129706"/>
                </a:lnTo>
                <a:lnTo>
                  <a:pt x="549931" y="174101"/>
                </a:lnTo>
                <a:lnTo>
                  <a:pt x="475758" y="224208"/>
                </a:lnTo>
                <a:lnTo>
                  <a:pt x="405800" y="279726"/>
                </a:lnTo>
                <a:lnTo>
                  <a:pt x="340356" y="340356"/>
                </a:lnTo>
                <a:lnTo>
                  <a:pt x="279726" y="405800"/>
                </a:lnTo>
                <a:lnTo>
                  <a:pt x="224208" y="475758"/>
                </a:lnTo>
                <a:lnTo>
                  <a:pt x="174101" y="549931"/>
                </a:lnTo>
                <a:lnTo>
                  <a:pt x="129706" y="628021"/>
                </a:lnTo>
                <a:lnTo>
                  <a:pt x="91319" y="709727"/>
                </a:lnTo>
                <a:lnTo>
                  <a:pt x="59242" y="794752"/>
                </a:lnTo>
                <a:lnTo>
                  <a:pt x="33772" y="882796"/>
                </a:lnTo>
                <a:lnTo>
                  <a:pt x="15209" y="973559"/>
                </a:lnTo>
                <a:lnTo>
                  <a:pt x="3852" y="1066743"/>
                </a:lnTo>
                <a:lnTo>
                  <a:pt x="0" y="1162049"/>
                </a:lnTo>
                <a:lnTo>
                  <a:pt x="3852" y="1257356"/>
                </a:lnTo>
                <a:lnTo>
                  <a:pt x="15209" y="1350540"/>
                </a:lnTo>
                <a:lnTo>
                  <a:pt x="33772" y="1441303"/>
                </a:lnTo>
                <a:lnTo>
                  <a:pt x="59242" y="1529347"/>
                </a:lnTo>
                <a:lnTo>
                  <a:pt x="91319" y="1614372"/>
                </a:lnTo>
                <a:lnTo>
                  <a:pt x="129706" y="1696078"/>
                </a:lnTo>
                <a:lnTo>
                  <a:pt x="174101" y="1774168"/>
                </a:lnTo>
                <a:lnTo>
                  <a:pt x="224208" y="1848341"/>
                </a:lnTo>
                <a:lnTo>
                  <a:pt x="279726" y="1918299"/>
                </a:lnTo>
                <a:lnTo>
                  <a:pt x="340356" y="1983743"/>
                </a:lnTo>
                <a:lnTo>
                  <a:pt x="405800" y="2044373"/>
                </a:lnTo>
                <a:lnTo>
                  <a:pt x="475758" y="2099891"/>
                </a:lnTo>
                <a:lnTo>
                  <a:pt x="549931" y="2149998"/>
                </a:lnTo>
                <a:lnTo>
                  <a:pt x="628021" y="2194393"/>
                </a:lnTo>
                <a:lnTo>
                  <a:pt x="709727" y="2232780"/>
                </a:lnTo>
                <a:lnTo>
                  <a:pt x="794752" y="2264857"/>
                </a:lnTo>
                <a:lnTo>
                  <a:pt x="882796" y="2290327"/>
                </a:lnTo>
                <a:lnTo>
                  <a:pt x="973559" y="2308890"/>
                </a:lnTo>
                <a:lnTo>
                  <a:pt x="1066743" y="2320247"/>
                </a:lnTo>
                <a:lnTo>
                  <a:pt x="1162050" y="2324099"/>
                </a:lnTo>
                <a:close/>
              </a:path>
            </a:pathLst>
          </a:custGeom>
          <a:ln w="12700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3294" y="229852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573294" y="229852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074361" y="235087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074361" y="235087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074361" y="4692826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074361" y="4692826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411161" y="529723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3411161" y="529723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0" y="7021466"/>
            <a:ext cx="10159999" cy="598533"/>
          </a:xfrm>
          <a:custGeom>
            <a:avLst/>
            <a:gdLst/>
            <a:ahLst/>
            <a:cxnLst/>
            <a:rect l="l" t="t" r="r" b="b"/>
            <a:pathLst>
              <a:path w="10159999" h="598533">
                <a:moveTo>
                  <a:pt x="2199232" y="0"/>
                </a:moveTo>
                <a:lnTo>
                  <a:pt x="1806173" y="13306"/>
                </a:lnTo>
                <a:lnTo>
                  <a:pt x="1416182" y="40077"/>
                </a:lnTo>
                <a:lnTo>
                  <a:pt x="1030793" y="78883"/>
                </a:lnTo>
                <a:lnTo>
                  <a:pt x="651542" y="128294"/>
                </a:lnTo>
                <a:lnTo>
                  <a:pt x="279961" y="186878"/>
                </a:lnTo>
                <a:lnTo>
                  <a:pt x="0" y="238121"/>
                </a:lnTo>
                <a:lnTo>
                  <a:pt x="0" y="598533"/>
                </a:lnTo>
                <a:lnTo>
                  <a:pt x="10159999" y="598533"/>
                </a:lnTo>
                <a:lnTo>
                  <a:pt x="10159999" y="441408"/>
                </a:lnTo>
                <a:lnTo>
                  <a:pt x="8100241" y="441408"/>
                </a:lnTo>
                <a:lnTo>
                  <a:pt x="7878470" y="436988"/>
                </a:lnTo>
                <a:lnTo>
                  <a:pt x="7652441" y="427166"/>
                </a:lnTo>
                <a:lnTo>
                  <a:pt x="7421571" y="412529"/>
                </a:lnTo>
                <a:lnTo>
                  <a:pt x="7185278" y="393663"/>
                </a:lnTo>
                <a:lnTo>
                  <a:pt x="6694093" y="345584"/>
                </a:lnTo>
                <a:lnTo>
                  <a:pt x="5029772" y="160783"/>
                </a:lnTo>
                <a:lnTo>
                  <a:pt x="4395869" y="101287"/>
                </a:lnTo>
                <a:lnTo>
                  <a:pt x="4061459" y="74571"/>
                </a:lnTo>
                <a:lnTo>
                  <a:pt x="3714632" y="50657"/>
                </a:lnTo>
                <a:lnTo>
                  <a:pt x="3354807" y="30131"/>
                </a:lnTo>
                <a:lnTo>
                  <a:pt x="2981399" y="13580"/>
                </a:lnTo>
                <a:lnTo>
                  <a:pt x="2593826" y="1589"/>
                </a:lnTo>
                <a:lnTo>
                  <a:pt x="2199232" y="0"/>
                </a:lnTo>
              </a:path>
              <a:path w="10159999" h="598533">
                <a:moveTo>
                  <a:pt x="10159999" y="327984"/>
                </a:moveTo>
                <a:lnTo>
                  <a:pt x="9823650" y="359156"/>
                </a:lnTo>
                <a:lnTo>
                  <a:pt x="9495893" y="384751"/>
                </a:lnTo>
                <a:lnTo>
                  <a:pt x="9133028" y="407872"/>
                </a:lnTo>
                <a:lnTo>
                  <a:pt x="8739146" y="426806"/>
                </a:lnTo>
                <a:lnTo>
                  <a:pt x="8318338" y="439840"/>
                </a:lnTo>
                <a:lnTo>
                  <a:pt x="8100241" y="441408"/>
                </a:lnTo>
                <a:lnTo>
                  <a:pt x="10159999" y="441408"/>
                </a:lnTo>
                <a:lnTo>
                  <a:pt x="10159999" y="327984"/>
                </a:lnTo>
              </a:path>
            </a:pathLst>
          </a:custGeom>
          <a:solidFill>
            <a:srgbClr val="3382AA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044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80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62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90655" y="2819847"/>
            <a:ext cx="2324100" cy="2324099"/>
          </a:xfrm>
          <a:custGeom>
            <a:avLst/>
            <a:gdLst/>
            <a:ahLst/>
            <a:cxnLst/>
            <a:rect l="l" t="t" r="r" b="b"/>
            <a:pathLst>
              <a:path w="2324100" h="2324100">
                <a:moveTo>
                  <a:pt x="1162050" y="0"/>
                </a:moveTo>
                <a:lnTo>
                  <a:pt x="1066743" y="3852"/>
                </a:lnTo>
                <a:lnTo>
                  <a:pt x="973559" y="15209"/>
                </a:lnTo>
                <a:lnTo>
                  <a:pt x="882796" y="33772"/>
                </a:lnTo>
                <a:lnTo>
                  <a:pt x="794752" y="59242"/>
                </a:lnTo>
                <a:lnTo>
                  <a:pt x="709727" y="91319"/>
                </a:lnTo>
                <a:lnTo>
                  <a:pt x="628021" y="129706"/>
                </a:lnTo>
                <a:lnTo>
                  <a:pt x="549931" y="174101"/>
                </a:lnTo>
                <a:lnTo>
                  <a:pt x="475758" y="224208"/>
                </a:lnTo>
                <a:lnTo>
                  <a:pt x="405800" y="279726"/>
                </a:lnTo>
                <a:lnTo>
                  <a:pt x="340356" y="340356"/>
                </a:lnTo>
                <a:lnTo>
                  <a:pt x="279726" y="405800"/>
                </a:lnTo>
                <a:lnTo>
                  <a:pt x="224208" y="475758"/>
                </a:lnTo>
                <a:lnTo>
                  <a:pt x="174101" y="549931"/>
                </a:lnTo>
                <a:lnTo>
                  <a:pt x="129706" y="628021"/>
                </a:lnTo>
                <a:lnTo>
                  <a:pt x="91319" y="709727"/>
                </a:lnTo>
                <a:lnTo>
                  <a:pt x="59242" y="794752"/>
                </a:lnTo>
                <a:lnTo>
                  <a:pt x="33772" y="882796"/>
                </a:lnTo>
                <a:lnTo>
                  <a:pt x="15209" y="973559"/>
                </a:lnTo>
                <a:lnTo>
                  <a:pt x="3852" y="1066743"/>
                </a:lnTo>
                <a:lnTo>
                  <a:pt x="0" y="1162049"/>
                </a:lnTo>
                <a:lnTo>
                  <a:pt x="3852" y="1257356"/>
                </a:lnTo>
                <a:lnTo>
                  <a:pt x="15209" y="1350540"/>
                </a:lnTo>
                <a:lnTo>
                  <a:pt x="33772" y="1441303"/>
                </a:lnTo>
                <a:lnTo>
                  <a:pt x="59242" y="1529347"/>
                </a:lnTo>
                <a:lnTo>
                  <a:pt x="91319" y="1614372"/>
                </a:lnTo>
                <a:lnTo>
                  <a:pt x="129706" y="1696078"/>
                </a:lnTo>
                <a:lnTo>
                  <a:pt x="174101" y="1774168"/>
                </a:lnTo>
                <a:lnTo>
                  <a:pt x="224208" y="1848341"/>
                </a:lnTo>
                <a:lnTo>
                  <a:pt x="279726" y="1918299"/>
                </a:lnTo>
                <a:lnTo>
                  <a:pt x="340356" y="1983743"/>
                </a:lnTo>
                <a:lnTo>
                  <a:pt x="405800" y="2044373"/>
                </a:lnTo>
                <a:lnTo>
                  <a:pt x="475758" y="2099891"/>
                </a:lnTo>
                <a:lnTo>
                  <a:pt x="549931" y="2149998"/>
                </a:lnTo>
                <a:lnTo>
                  <a:pt x="628021" y="2194393"/>
                </a:lnTo>
                <a:lnTo>
                  <a:pt x="709727" y="2232780"/>
                </a:lnTo>
                <a:lnTo>
                  <a:pt x="794752" y="2264857"/>
                </a:lnTo>
                <a:lnTo>
                  <a:pt x="882796" y="2290327"/>
                </a:lnTo>
                <a:lnTo>
                  <a:pt x="973559" y="2308890"/>
                </a:lnTo>
                <a:lnTo>
                  <a:pt x="1066743" y="2320247"/>
                </a:lnTo>
                <a:lnTo>
                  <a:pt x="1162050" y="2324099"/>
                </a:lnTo>
                <a:lnTo>
                  <a:pt x="1257356" y="2320247"/>
                </a:lnTo>
                <a:lnTo>
                  <a:pt x="1350540" y="2308890"/>
                </a:lnTo>
                <a:lnTo>
                  <a:pt x="1441303" y="2290327"/>
                </a:lnTo>
                <a:lnTo>
                  <a:pt x="1529347" y="2264857"/>
                </a:lnTo>
                <a:lnTo>
                  <a:pt x="1614372" y="2232780"/>
                </a:lnTo>
                <a:lnTo>
                  <a:pt x="1696078" y="2194393"/>
                </a:lnTo>
                <a:lnTo>
                  <a:pt x="1774168" y="2149998"/>
                </a:lnTo>
                <a:lnTo>
                  <a:pt x="1848341" y="2099891"/>
                </a:lnTo>
                <a:lnTo>
                  <a:pt x="1918299" y="2044373"/>
                </a:lnTo>
                <a:lnTo>
                  <a:pt x="1983743" y="1983743"/>
                </a:lnTo>
                <a:lnTo>
                  <a:pt x="2044373" y="1918299"/>
                </a:lnTo>
                <a:lnTo>
                  <a:pt x="2099891" y="1848341"/>
                </a:lnTo>
                <a:lnTo>
                  <a:pt x="2149998" y="1774168"/>
                </a:lnTo>
                <a:lnTo>
                  <a:pt x="2194393" y="1696078"/>
                </a:lnTo>
                <a:lnTo>
                  <a:pt x="2232780" y="1614372"/>
                </a:lnTo>
                <a:lnTo>
                  <a:pt x="2264857" y="1529347"/>
                </a:lnTo>
                <a:lnTo>
                  <a:pt x="2290327" y="1441303"/>
                </a:lnTo>
                <a:lnTo>
                  <a:pt x="2308890" y="1350540"/>
                </a:lnTo>
                <a:lnTo>
                  <a:pt x="2320247" y="1257356"/>
                </a:lnTo>
                <a:lnTo>
                  <a:pt x="2324100" y="1162049"/>
                </a:lnTo>
                <a:lnTo>
                  <a:pt x="2320247" y="1066743"/>
                </a:lnTo>
                <a:lnTo>
                  <a:pt x="2308890" y="973559"/>
                </a:lnTo>
                <a:lnTo>
                  <a:pt x="2290327" y="882796"/>
                </a:lnTo>
                <a:lnTo>
                  <a:pt x="2264857" y="794752"/>
                </a:lnTo>
                <a:lnTo>
                  <a:pt x="2232780" y="709727"/>
                </a:lnTo>
                <a:lnTo>
                  <a:pt x="2194393" y="628021"/>
                </a:lnTo>
                <a:lnTo>
                  <a:pt x="2149998" y="549931"/>
                </a:lnTo>
                <a:lnTo>
                  <a:pt x="2099891" y="475758"/>
                </a:lnTo>
                <a:lnTo>
                  <a:pt x="2044373" y="405800"/>
                </a:lnTo>
                <a:lnTo>
                  <a:pt x="1983743" y="340356"/>
                </a:lnTo>
                <a:lnTo>
                  <a:pt x="1918299" y="279726"/>
                </a:lnTo>
                <a:lnTo>
                  <a:pt x="1848341" y="224208"/>
                </a:lnTo>
                <a:lnTo>
                  <a:pt x="1774168" y="174101"/>
                </a:lnTo>
                <a:lnTo>
                  <a:pt x="1696078" y="129706"/>
                </a:lnTo>
                <a:lnTo>
                  <a:pt x="1614372" y="91319"/>
                </a:lnTo>
                <a:lnTo>
                  <a:pt x="1529347" y="59242"/>
                </a:lnTo>
                <a:lnTo>
                  <a:pt x="1441303" y="33772"/>
                </a:lnTo>
                <a:lnTo>
                  <a:pt x="1350540" y="15209"/>
                </a:lnTo>
                <a:lnTo>
                  <a:pt x="1257356" y="3852"/>
                </a:lnTo>
                <a:lnTo>
                  <a:pt x="1162050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390655" y="2819847"/>
            <a:ext cx="2324100" cy="2324099"/>
          </a:xfrm>
          <a:custGeom>
            <a:avLst/>
            <a:gdLst/>
            <a:ahLst/>
            <a:cxnLst/>
            <a:rect l="l" t="t" r="r" b="b"/>
            <a:pathLst>
              <a:path w="2324100" h="2324100">
                <a:moveTo>
                  <a:pt x="1162050" y="2324099"/>
                </a:moveTo>
                <a:lnTo>
                  <a:pt x="1257356" y="2320247"/>
                </a:lnTo>
                <a:lnTo>
                  <a:pt x="1350540" y="2308890"/>
                </a:lnTo>
                <a:lnTo>
                  <a:pt x="1441303" y="2290327"/>
                </a:lnTo>
                <a:lnTo>
                  <a:pt x="1529347" y="2264857"/>
                </a:lnTo>
                <a:lnTo>
                  <a:pt x="1614372" y="2232780"/>
                </a:lnTo>
                <a:lnTo>
                  <a:pt x="1696078" y="2194393"/>
                </a:lnTo>
                <a:lnTo>
                  <a:pt x="1774168" y="2149998"/>
                </a:lnTo>
                <a:lnTo>
                  <a:pt x="1848341" y="2099891"/>
                </a:lnTo>
                <a:lnTo>
                  <a:pt x="1918299" y="2044373"/>
                </a:lnTo>
                <a:lnTo>
                  <a:pt x="1983743" y="1983743"/>
                </a:lnTo>
                <a:lnTo>
                  <a:pt x="2044373" y="1918299"/>
                </a:lnTo>
                <a:lnTo>
                  <a:pt x="2099891" y="1848341"/>
                </a:lnTo>
                <a:lnTo>
                  <a:pt x="2149998" y="1774168"/>
                </a:lnTo>
                <a:lnTo>
                  <a:pt x="2194393" y="1696078"/>
                </a:lnTo>
                <a:lnTo>
                  <a:pt x="2232780" y="1614372"/>
                </a:lnTo>
                <a:lnTo>
                  <a:pt x="2264857" y="1529347"/>
                </a:lnTo>
                <a:lnTo>
                  <a:pt x="2290327" y="1441303"/>
                </a:lnTo>
                <a:lnTo>
                  <a:pt x="2308890" y="1350540"/>
                </a:lnTo>
                <a:lnTo>
                  <a:pt x="2320247" y="1257356"/>
                </a:lnTo>
                <a:lnTo>
                  <a:pt x="2324100" y="1162049"/>
                </a:lnTo>
                <a:lnTo>
                  <a:pt x="2320247" y="1066743"/>
                </a:lnTo>
                <a:lnTo>
                  <a:pt x="2308890" y="973559"/>
                </a:lnTo>
                <a:lnTo>
                  <a:pt x="2290327" y="882796"/>
                </a:lnTo>
                <a:lnTo>
                  <a:pt x="2264857" y="794752"/>
                </a:lnTo>
                <a:lnTo>
                  <a:pt x="2232780" y="709727"/>
                </a:lnTo>
                <a:lnTo>
                  <a:pt x="2194393" y="628021"/>
                </a:lnTo>
                <a:lnTo>
                  <a:pt x="2149998" y="549931"/>
                </a:lnTo>
                <a:lnTo>
                  <a:pt x="2099891" y="475758"/>
                </a:lnTo>
                <a:lnTo>
                  <a:pt x="2044373" y="405800"/>
                </a:lnTo>
                <a:lnTo>
                  <a:pt x="1983743" y="340356"/>
                </a:lnTo>
                <a:lnTo>
                  <a:pt x="1918299" y="279726"/>
                </a:lnTo>
                <a:lnTo>
                  <a:pt x="1848341" y="224208"/>
                </a:lnTo>
                <a:lnTo>
                  <a:pt x="1774168" y="174101"/>
                </a:lnTo>
                <a:lnTo>
                  <a:pt x="1696078" y="129706"/>
                </a:lnTo>
                <a:lnTo>
                  <a:pt x="1614372" y="91319"/>
                </a:lnTo>
                <a:lnTo>
                  <a:pt x="1529347" y="59242"/>
                </a:lnTo>
                <a:lnTo>
                  <a:pt x="1441303" y="33772"/>
                </a:lnTo>
                <a:lnTo>
                  <a:pt x="1350540" y="15209"/>
                </a:lnTo>
                <a:lnTo>
                  <a:pt x="1257356" y="3852"/>
                </a:lnTo>
                <a:lnTo>
                  <a:pt x="1162050" y="0"/>
                </a:lnTo>
                <a:lnTo>
                  <a:pt x="1066743" y="3852"/>
                </a:lnTo>
                <a:lnTo>
                  <a:pt x="973559" y="15209"/>
                </a:lnTo>
                <a:lnTo>
                  <a:pt x="882796" y="33772"/>
                </a:lnTo>
                <a:lnTo>
                  <a:pt x="794752" y="59242"/>
                </a:lnTo>
                <a:lnTo>
                  <a:pt x="709727" y="91319"/>
                </a:lnTo>
                <a:lnTo>
                  <a:pt x="628021" y="129706"/>
                </a:lnTo>
                <a:lnTo>
                  <a:pt x="549931" y="174101"/>
                </a:lnTo>
                <a:lnTo>
                  <a:pt x="475758" y="224208"/>
                </a:lnTo>
                <a:lnTo>
                  <a:pt x="405800" y="279726"/>
                </a:lnTo>
                <a:lnTo>
                  <a:pt x="340356" y="340356"/>
                </a:lnTo>
                <a:lnTo>
                  <a:pt x="279726" y="405800"/>
                </a:lnTo>
                <a:lnTo>
                  <a:pt x="224208" y="475758"/>
                </a:lnTo>
                <a:lnTo>
                  <a:pt x="174101" y="549931"/>
                </a:lnTo>
                <a:lnTo>
                  <a:pt x="129706" y="628021"/>
                </a:lnTo>
                <a:lnTo>
                  <a:pt x="91319" y="709727"/>
                </a:lnTo>
                <a:lnTo>
                  <a:pt x="59242" y="794752"/>
                </a:lnTo>
                <a:lnTo>
                  <a:pt x="33772" y="882796"/>
                </a:lnTo>
                <a:lnTo>
                  <a:pt x="15209" y="973559"/>
                </a:lnTo>
                <a:lnTo>
                  <a:pt x="3852" y="1066743"/>
                </a:lnTo>
                <a:lnTo>
                  <a:pt x="0" y="1162049"/>
                </a:lnTo>
                <a:lnTo>
                  <a:pt x="3852" y="1257356"/>
                </a:lnTo>
                <a:lnTo>
                  <a:pt x="15209" y="1350540"/>
                </a:lnTo>
                <a:lnTo>
                  <a:pt x="33772" y="1441303"/>
                </a:lnTo>
                <a:lnTo>
                  <a:pt x="59242" y="1529347"/>
                </a:lnTo>
                <a:lnTo>
                  <a:pt x="91319" y="1614372"/>
                </a:lnTo>
                <a:lnTo>
                  <a:pt x="129706" y="1696078"/>
                </a:lnTo>
                <a:lnTo>
                  <a:pt x="174101" y="1774168"/>
                </a:lnTo>
                <a:lnTo>
                  <a:pt x="224208" y="1848341"/>
                </a:lnTo>
                <a:lnTo>
                  <a:pt x="279726" y="1918299"/>
                </a:lnTo>
                <a:lnTo>
                  <a:pt x="340356" y="1983743"/>
                </a:lnTo>
                <a:lnTo>
                  <a:pt x="405800" y="2044373"/>
                </a:lnTo>
                <a:lnTo>
                  <a:pt x="475758" y="2099891"/>
                </a:lnTo>
                <a:lnTo>
                  <a:pt x="549931" y="2149998"/>
                </a:lnTo>
                <a:lnTo>
                  <a:pt x="628021" y="2194393"/>
                </a:lnTo>
                <a:lnTo>
                  <a:pt x="709727" y="2232780"/>
                </a:lnTo>
                <a:lnTo>
                  <a:pt x="794752" y="2264857"/>
                </a:lnTo>
                <a:lnTo>
                  <a:pt x="882796" y="2290327"/>
                </a:lnTo>
                <a:lnTo>
                  <a:pt x="973559" y="2308890"/>
                </a:lnTo>
                <a:lnTo>
                  <a:pt x="1066743" y="2320247"/>
                </a:lnTo>
                <a:lnTo>
                  <a:pt x="1162050" y="2324099"/>
                </a:lnTo>
                <a:close/>
              </a:path>
            </a:pathLst>
          </a:custGeom>
          <a:ln w="12700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73294" y="229852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573294" y="229852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74361" y="235087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74361" y="235087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74361" y="4692826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74361" y="4692826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411161" y="529723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0"/>
                </a:move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close/>
              </a:path>
            </a:pathLst>
          </a:custGeom>
          <a:solidFill>
            <a:srgbClr val="70A5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411161" y="5297234"/>
            <a:ext cx="1306372" cy="1306372"/>
          </a:xfrm>
          <a:custGeom>
            <a:avLst/>
            <a:gdLst/>
            <a:ahLst/>
            <a:cxnLst/>
            <a:rect l="l" t="t" r="r" b="b"/>
            <a:pathLst>
              <a:path w="1306372" h="1306372">
                <a:moveTo>
                  <a:pt x="653186" y="1306372"/>
                </a:moveTo>
                <a:lnTo>
                  <a:pt x="706757" y="1304207"/>
                </a:lnTo>
                <a:lnTo>
                  <a:pt x="759136" y="1297823"/>
                </a:lnTo>
                <a:lnTo>
                  <a:pt x="810154" y="1287389"/>
                </a:lnTo>
                <a:lnTo>
                  <a:pt x="859643" y="1273072"/>
                </a:lnTo>
                <a:lnTo>
                  <a:pt x="907435" y="1255041"/>
                </a:lnTo>
                <a:lnTo>
                  <a:pt x="953362" y="1233465"/>
                </a:lnTo>
                <a:lnTo>
                  <a:pt x="997256" y="1208510"/>
                </a:lnTo>
                <a:lnTo>
                  <a:pt x="1038949" y="1180345"/>
                </a:lnTo>
                <a:lnTo>
                  <a:pt x="1078272" y="1149138"/>
                </a:lnTo>
                <a:lnTo>
                  <a:pt x="1115058" y="1115058"/>
                </a:lnTo>
                <a:lnTo>
                  <a:pt x="1149138" y="1078272"/>
                </a:lnTo>
                <a:lnTo>
                  <a:pt x="1180345" y="1038949"/>
                </a:lnTo>
                <a:lnTo>
                  <a:pt x="1208510" y="997256"/>
                </a:lnTo>
                <a:lnTo>
                  <a:pt x="1233465" y="953362"/>
                </a:lnTo>
                <a:lnTo>
                  <a:pt x="1255041" y="907435"/>
                </a:lnTo>
                <a:lnTo>
                  <a:pt x="1273072" y="859643"/>
                </a:lnTo>
                <a:lnTo>
                  <a:pt x="1287389" y="810154"/>
                </a:lnTo>
                <a:lnTo>
                  <a:pt x="1297823" y="759136"/>
                </a:lnTo>
                <a:lnTo>
                  <a:pt x="1304207" y="706757"/>
                </a:lnTo>
                <a:lnTo>
                  <a:pt x="1306372" y="653186"/>
                </a:lnTo>
                <a:lnTo>
                  <a:pt x="1304207" y="599615"/>
                </a:lnTo>
                <a:lnTo>
                  <a:pt x="1297823" y="547236"/>
                </a:lnTo>
                <a:lnTo>
                  <a:pt x="1287389" y="496218"/>
                </a:lnTo>
                <a:lnTo>
                  <a:pt x="1273072" y="446729"/>
                </a:lnTo>
                <a:lnTo>
                  <a:pt x="1255041" y="398937"/>
                </a:lnTo>
                <a:lnTo>
                  <a:pt x="1233465" y="353010"/>
                </a:lnTo>
                <a:lnTo>
                  <a:pt x="1208510" y="309116"/>
                </a:lnTo>
                <a:lnTo>
                  <a:pt x="1180345" y="267423"/>
                </a:lnTo>
                <a:lnTo>
                  <a:pt x="1149138" y="228100"/>
                </a:lnTo>
                <a:lnTo>
                  <a:pt x="1115058" y="191314"/>
                </a:lnTo>
                <a:lnTo>
                  <a:pt x="1078272" y="157234"/>
                </a:lnTo>
                <a:lnTo>
                  <a:pt x="1038949" y="126027"/>
                </a:lnTo>
                <a:lnTo>
                  <a:pt x="997256" y="97862"/>
                </a:lnTo>
                <a:lnTo>
                  <a:pt x="953362" y="72907"/>
                </a:lnTo>
                <a:lnTo>
                  <a:pt x="907435" y="51330"/>
                </a:lnTo>
                <a:lnTo>
                  <a:pt x="859643" y="33300"/>
                </a:lnTo>
                <a:lnTo>
                  <a:pt x="810154" y="18983"/>
                </a:lnTo>
                <a:lnTo>
                  <a:pt x="759136" y="8549"/>
                </a:lnTo>
                <a:lnTo>
                  <a:pt x="706757" y="2165"/>
                </a:lnTo>
                <a:lnTo>
                  <a:pt x="653186" y="0"/>
                </a:lnTo>
                <a:lnTo>
                  <a:pt x="599615" y="2165"/>
                </a:lnTo>
                <a:lnTo>
                  <a:pt x="547236" y="8549"/>
                </a:lnTo>
                <a:lnTo>
                  <a:pt x="496218" y="18983"/>
                </a:lnTo>
                <a:lnTo>
                  <a:pt x="446729" y="33300"/>
                </a:lnTo>
                <a:lnTo>
                  <a:pt x="398937" y="51330"/>
                </a:lnTo>
                <a:lnTo>
                  <a:pt x="353010" y="72907"/>
                </a:lnTo>
                <a:lnTo>
                  <a:pt x="309116" y="97862"/>
                </a:lnTo>
                <a:lnTo>
                  <a:pt x="267423" y="126027"/>
                </a:lnTo>
                <a:lnTo>
                  <a:pt x="228100" y="157234"/>
                </a:lnTo>
                <a:lnTo>
                  <a:pt x="191314" y="191314"/>
                </a:lnTo>
                <a:lnTo>
                  <a:pt x="157234" y="228100"/>
                </a:lnTo>
                <a:lnTo>
                  <a:pt x="126027" y="267423"/>
                </a:lnTo>
                <a:lnTo>
                  <a:pt x="97862" y="309116"/>
                </a:lnTo>
                <a:lnTo>
                  <a:pt x="72907" y="353010"/>
                </a:lnTo>
                <a:lnTo>
                  <a:pt x="51330" y="398937"/>
                </a:lnTo>
                <a:lnTo>
                  <a:pt x="33300" y="446729"/>
                </a:lnTo>
                <a:lnTo>
                  <a:pt x="18983" y="496218"/>
                </a:lnTo>
                <a:lnTo>
                  <a:pt x="8549" y="547236"/>
                </a:lnTo>
                <a:lnTo>
                  <a:pt x="2165" y="599615"/>
                </a:lnTo>
                <a:lnTo>
                  <a:pt x="0" y="653186"/>
                </a:lnTo>
                <a:lnTo>
                  <a:pt x="2165" y="706757"/>
                </a:lnTo>
                <a:lnTo>
                  <a:pt x="8549" y="759136"/>
                </a:lnTo>
                <a:lnTo>
                  <a:pt x="18983" y="810154"/>
                </a:lnTo>
                <a:lnTo>
                  <a:pt x="33300" y="859643"/>
                </a:lnTo>
                <a:lnTo>
                  <a:pt x="51330" y="907435"/>
                </a:lnTo>
                <a:lnTo>
                  <a:pt x="72907" y="953362"/>
                </a:lnTo>
                <a:lnTo>
                  <a:pt x="97862" y="997256"/>
                </a:lnTo>
                <a:lnTo>
                  <a:pt x="126027" y="1038949"/>
                </a:lnTo>
                <a:lnTo>
                  <a:pt x="157234" y="1078272"/>
                </a:lnTo>
                <a:lnTo>
                  <a:pt x="191314" y="1115058"/>
                </a:lnTo>
                <a:lnTo>
                  <a:pt x="228100" y="1149138"/>
                </a:lnTo>
                <a:lnTo>
                  <a:pt x="267423" y="1180345"/>
                </a:lnTo>
                <a:lnTo>
                  <a:pt x="309116" y="1208510"/>
                </a:lnTo>
                <a:lnTo>
                  <a:pt x="353010" y="1233465"/>
                </a:lnTo>
                <a:lnTo>
                  <a:pt x="398937" y="1255041"/>
                </a:lnTo>
                <a:lnTo>
                  <a:pt x="446729" y="1273072"/>
                </a:lnTo>
                <a:lnTo>
                  <a:pt x="496218" y="1287389"/>
                </a:lnTo>
                <a:lnTo>
                  <a:pt x="547236" y="1297823"/>
                </a:lnTo>
                <a:lnTo>
                  <a:pt x="599615" y="1304207"/>
                </a:lnTo>
                <a:lnTo>
                  <a:pt x="653186" y="1306372"/>
                </a:lnTo>
                <a:close/>
              </a:path>
            </a:pathLst>
          </a:custGeom>
          <a:ln w="7137">
            <a:solidFill>
              <a:srgbClr val="70A5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0" y="7021466"/>
            <a:ext cx="10159999" cy="598533"/>
          </a:xfrm>
          <a:custGeom>
            <a:avLst/>
            <a:gdLst/>
            <a:ahLst/>
            <a:cxnLst/>
            <a:rect l="l" t="t" r="r" b="b"/>
            <a:pathLst>
              <a:path w="10159999" h="598533">
                <a:moveTo>
                  <a:pt x="2199232" y="0"/>
                </a:moveTo>
                <a:lnTo>
                  <a:pt x="1806173" y="13306"/>
                </a:lnTo>
                <a:lnTo>
                  <a:pt x="1416182" y="40077"/>
                </a:lnTo>
                <a:lnTo>
                  <a:pt x="1030793" y="78883"/>
                </a:lnTo>
                <a:lnTo>
                  <a:pt x="651542" y="128294"/>
                </a:lnTo>
                <a:lnTo>
                  <a:pt x="279961" y="186878"/>
                </a:lnTo>
                <a:lnTo>
                  <a:pt x="0" y="238121"/>
                </a:lnTo>
                <a:lnTo>
                  <a:pt x="0" y="598533"/>
                </a:lnTo>
                <a:lnTo>
                  <a:pt x="10159999" y="598533"/>
                </a:lnTo>
                <a:lnTo>
                  <a:pt x="10159999" y="441408"/>
                </a:lnTo>
                <a:lnTo>
                  <a:pt x="8100241" y="441408"/>
                </a:lnTo>
                <a:lnTo>
                  <a:pt x="7878470" y="436988"/>
                </a:lnTo>
                <a:lnTo>
                  <a:pt x="7652441" y="427166"/>
                </a:lnTo>
                <a:lnTo>
                  <a:pt x="7421571" y="412529"/>
                </a:lnTo>
                <a:lnTo>
                  <a:pt x="7185278" y="393663"/>
                </a:lnTo>
                <a:lnTo>
                  <a:pt x="6694093" y="345584"/>
                </a:lnTo>
                <a:lnTo>
                  <a:pt x="5029772" y="160783"/>
                </a:lnTo>
                <a:lnTo>
                  <a:pt x="4395869" y="101287"/>
                </a:lnTo>
                <a:lnTo>
                  <a:pt x="4061459" y="74571"/>
                </a:lnTo>
                <a:lnTo>
                  <a:pt x="3714632" y="50657"/>
                </a:lnTo>
                <a:lnTo>
                  <a:pt x="3354807" y="30131"/>
                </a:lnTo>
                <a:lnTo>
                  <a:pt x="2981399" y="13580"/>
                </a:lnTo>
                <a:lnTo>
                  <a:pt x="2593826" y="1589"/>
                </a:lnTo>
                <a:lnTo>
                  <a:pt x="2199232" y="0"/>
                </a:lnTo>
              </a:path>
              <a:path w="10159999" h="598533">
                <a:moveTo>
                  <a:pt x="10159999" y="327984"/>
                </a:moveTo>
                <a:lnTo>
                  <a:pt x="9823650" y="359156"/>
                </a:lnTo>
                <a:lnTo>
                  <a:pt x="9495893" y="384751"/>
                </a:lnTo>
                <a:lnTo>
                  <a:pt x="9133028" y="407872"/>
                </a:lnTo>
                <a:lnTo>
                  <a:pt x="8739146" y="426806"/>
                </a:lnTo>
                <a:lnTo>
                  <a:pt x="8318338" y="439840"/>
                </a:lnTo>
                <a:lnTo>
                  <a:pt x="8100241" y="441408"/>
                </a:lnTo>
                <a:lnTo>
                  <a:pt x="10159999" y="441408"/>
                </a:lnTo>
                <a:lnTo>
                  <a:pt x="10159999" y="327984"/>
                </a:lnTo>
              </a:path>
            </a:pathLst>
          </a:custGeom>
          <a:solidFill>
            <a:srgbClr val="3382A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15/10/14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15/10/14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15/10/14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8636000" cy="1600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267200"/>
            <a:ext cx="7112000" cy="1905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18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672883" y="3683000"/>
            <a:ext cx="1510588" cy="750169"/>
          </a:xfrm>
          <a:custGeom>
            <a:avLst/>
            <a:gdLst/>
            <a:ahLst/>
            <a:cxnLst/>
            <a:rect l="l" t="t" r="r" b="b"/>
            <a:pathLst>
              <a:path w="1510588" h="750169">
                <a:moveTo>
                  <a:pt x="402832" y="1573"/>
                </a:moveTo>
                <a:lnTo>
                  <a:pt x="5184" y="2244"/>
                </a:lnTo>
                <a:lnTo>
                  <a:pt x="3359" y="48221"/>
                </a:lnTo>
                <a:lnTo>
                  <a:pt x="2921" y="82206"/>
                </a:lnTo>
                <a:lnTo>
                  <a:pt x="3192" y="98198"/>
                </a:lnTo>
                <a:lnTo>
                  <a:pt x="3931" y="112093"/>
                </a:lnTo>
                <a:lnTo>
                  <a:pt x="5245" y="122821"/>
                </a:lnTo>
                <a:lnTo>
                  <a:pt x="5991" y="126913"/>
                </a:lnTo>
                <a:lnTo>
                  <a:pt x="6656" y="131045"/>
                </a:lnTo>
                <a:lnTo>
                  <a:pt x="8661" y="200079"/>
                </a:lnTo>
                <a:lnTo>
                  <a:pt x="8523" y="221235"/>
                </a:lnTo>
                <a:lnTo>
                  <a:pt x="7888" y="276655"/>
                </a:lnTo>
                <a:lnTo>
                  <a:pt x="6750" y="352644"/>
                </a:lnTo>
                <a:lnTo>
                  <a:pt x="5982" y="399511"/>
                </a:lnTo>
                <a:lnTo>
                  <a:pt x="4030" y="513309"/>
                </a:lnTo>
                <a:lnTo>
                  <a:pt x="0" y="741121"/>
                </a:lnTo>
                <a:lnTo>
                  <a:pt x="864182" y="750169"/>
                </a:lnTo>
                <a:lnTo>
                  <a:pt x="1499107" y="747890"/>
                </a:lnTo>
                <a:lnTo>
                  <a:pt x="1506587" y="365883"/>
                </a:lnTo>
                <a:lnTo>
                  <a:pt x="1508845" y="244566"/>
                </a:lnTo>
                <a:lnTo>
                  <a:pt x="1509946" y="181516"/>
                </a:lnTo>
                <a:lnTo>
                  <a:pt x="1510576" y="131045"/>
                </a:lnTo>
                <a:lnTo>
                  <a:pt x="1510588" y="122746"/>
                </a:lnTo>
                <a:lnTo>
                  <a:pt x="1510429" y="115659"/>
                </a:lnTo>
                <a:lnTo>
                  <a:pt x="1506242" y="65184"/>
                </a:lnTo>
                <a:lnTo>
                  <a:pt x="1499530" y="3832"/>
                </a:lnTo>
                <a:lnTo>
                  <a:pt x="841793" y="3832"/>
                </a:lnTo>
                <a:lnTo>
                  <a:pt x="402832" y="1573"/>
                </a:lnTo>
                <a:close/>
              </a:path>
              <a:path w="1510588" h="750169">
                <a:moveTo>
                  <a:pt x="1499107" y="0"/>
                </a:moveTo>
                <a:lnTo>
                  <a:pt x="841793" y="3832"/>
                </a:lnTo>
                <a:lnTo>
                  <a:pt x="1499530" y="3832"/>
                </a:lnTo>
                <a:lnTo>
                  <a:pt x="1499107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89001" y="1491024"/>
            <a:ext cx="5283153" cy="608639"/>
          </a:xfrm>
          <a:custGeom>
            <a:avLst/>
            <a:gdLst/>
            <a:ahLst/>
            <a:cxnLst/>
            <a:rect l="l" t="t" r="r" b="b"/>
            <a:pathLst>
              <a:path w="5283153" h="608639">
                <a:moveTo>
                  <a:pt x="1236928" y="1060"/>
                </a:moveTo>
                <a:lnTo>
                  <a:pt x="18272" y="1193"/>
                </a:lnTo>
                <a:lnTo>
                  <a:pt x="11227" y="44035"/>
                </a:lnTo>
                <a:lnTo>
                  <a:pt x="10231" y="60131"/>
                </a:lnTo>
                <a:lnTo>
                  <a:pt x="10698" y="75668"/>
                </a:lnTo>
                <a:lnTo>
                  <a:pt x="13208" y="89291"/>
                </a:lnTo>
                <a:lnTo>
                  <a:pt x="18338" y="99644"/>
                </a:lnTo>
                <a:lnTo>
                  <a:pt x="20949" y="102964"/>
                </a:lnTo>
                <a:lnTo>
                  <a:pt x="23271" y="106318"/>
                </a:lnTo>
                <a:lnTo>
                  <a:pt x="30369" y="148209"/>
                </a:lnTo>
                <a:lnTo>
                  <a:pt x="30284" y="162331"/>
                </a:lnTo>
                <a:lnTo>
                  <a:pt x="27581" y="224462"/>
                </a:lnTo>
                <a:lnTo>
                  <a:pt x="23602" y="286116"/>
                </a:lnTo>
                <a:lnTo>
                  <a:pt x="20917" y="324141"/>
                </a:lnTo>
                <a:lnTo>
                  <a:pt x="17751" y="367468"/>
                </a:lnTo>
                <a:lnTo>
                  <a:pt x="14091" y="416471"/>
                </a:lnTo>
                <a:lnTo>
                  <a:pt x="9921" y="471528"/>
                </a:lnTo>
                <a:lnTo>
                  <a:pt x="0" y="601306"/>
                </a:lnTo>
                <a:lnTo>
                  <a:pt x="3022304" y="608639"/>
                </a:lnTo>
                <a:lnTo>
                  <a:pt x="5242826" y="606793"/>
                </a:lnTo>
                <a:lnTo>
                  <a:pt x="5257037" y="440458"/>
                </a:lnTo>
                <a:lnTo>
                  <a:pt x="5263012" y="369466"/>
                </a:lnTo>
                <a:lnTo>
                  <a:pt x="5268987" y="297546"/>
                </a:lnTo>
                <a:lnTo>
                  <a:pt x="5274478" y="230114"/>
                </a:lnTo>
                <a:lnTo>
                  <a:pt x="5278999" y="172589"/>
                </a:lnTo>
                <a:lnTo>
                  <a:pt x="5282067" y="130387"/>
                </a:lnTo>
                <a:lnTo>
                  <a:pt x="5283153" y="110081"/>
                </a:lnTo>
                <a:lnTo>
                  <a:pt x="5283068" y="101430"/>
                </a:lnTo>
                <a:lnTo>
                  <a:pt x="5270470" y="58864"/>
                </a:lnTo>
                <a:lnTo>
                  <a:pt x="5254396" y="24294"/>
                </a:lnTo>
                <a:lnTo>
                  <a:pt x="5244308" y="3110"/>
                </a:lnTo>
                <a:lnTo>
                  <a:pt x="2943993" y="3110"/>
                </a:lnTo>
                <a:lnTo>
                  <a:pt x="1236928" y="1060"/>
                </a:lnTo>
                <a:close/>
              </a:path>
              <a:path w="5283153" h="608639">
                <a:moveTo>
                  <a:pt x="5242826" y="0"/>
                </a:moveTo>
                <a:lnTo>
                  <a:pt x="2943993" y="3110"/>
                </a:lnTo>
                <a:lnTo>
                  <a:pt x="5244308" y="3110"/>
                </a:lnTo>
                <a:lnTo>
                  <a:pt x="524282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6672883" y="4730283"/>
            <a:ext cx="1510588" cy="750169"/>
          </a:xfrm>
          <a:custGeom>
            <a:avLst/>
            <a:gdLst/>
            <a:ahLst/>
            <a:cxnLst/>
            <a:rect l="l" t="t" r="r" b="b"/>
            <a:pathLst>
              <a:path w="1510588" h="750169">
                <a:moveTo>
                  <a:pt x="402832" y="1573"/>
                </a:moveTo>
                <a:lnTo>
                  <a:pt x="5184" y="2244"/>
                </a:lnTo>
                <a:lnTo>
                  <a:pt x="3359" y="48221"/>
                </a:lnTo>
                <a:lnTo>
                  <a:pt x="2921" y="82206"/>
                </a:lnTo>
                <a:lnTo>
                  <a:pt x="3192" y="98198"/>
                </a:lnTo>
                <a:lnTo>
                  <a:pt x="3931" y="112093"/>
                </a:lnTo>
                <a:lnTo>
                  <a:pt x="5245" y="122821"/>
                </a:lnTo>
                <a:lnTo>
                  <a:pt x="5991" y="126913"/>
                </a:lnTo>
                <a:lnTo>
                  <a:pt x="6656" y="131045"/>
                </a:lnTo>
                <a:lnTo>
                  <a:pt x="8661" y="200079"/>
                </a:lnTo>
                <a:lnTo>
                  <a:pt x="8523" y="221235"/>
                </a:lnTo>
                <a:lnTo>
                  <a:pt x="7888" y="276655"/>
                </a:lnTo>
                <a:lnTo>
                  <a:pt x="6750" y="352644"/>
                </a:lnTo>
                <a:lnTo>
                  <a:pt x="5982" y="399511"/>
                </a:lnTo>
                <a:lnTo>
                  <a:pt x="4030" y="513309"/>
                </a:lnTo>
                <a:lnTo>
                  <a:pt x="0" y="741121"/>
                </a:lnTo>
                <a:lnTo>
                  <a:pt x="864182" y="750169"/>
                </a:lnTo>
                <a:lnTo>
                  <a:pt x="1499107" y="747890"/>
                </a:lnTo>
                <a:lnTo>
                  <a:pt x="1506587" y="365877"/>
                </a:lnTo>
                <a:lnTo>
                  <a:pt x="1508845" y="244561"/>
                </a:lnTo>
                <a:lnTo>
                  <a:pt x="1509946" y="181511"/>
                </a:lnTo>
                <a:lnTo>
                  <a:pt x="1510576" y="131045"/>
                </a:lnTo>
                <a:lnTo>
                  <a:pt x="1510588" y="122746"/>
                </a:lnTo>
                <a:lnTo>
                  <a:pt x="1510429" y="115659"/>
                </a:lnTo>
                <a:lnTo>
                  <a:pt x="1506242" y="65184"/>
                </a:lnTo>
                <a:lnTo>
                  <a:pt x="1499530" y="3832"/>
                </a:lnTo>
                <a:lnTo>
                  <a:pt x="841793" y="3832"/>
                </a:lnTo>
                <a:lnTo>
                  <a:pt x="402832" y="1573"/>
                </a:lnTo>
                <a:close/>
              </a:path>
              <a:path w="1510588" h="750169">
                <a:moveTo>
                  <a:pt x="1499107" y="0"/>
                </a:moveTo>
                <a:lnTo>
                  <a:pt x="841793" y="3832"/>
                </a:lnTo>
                <a:lnTo>
                  <a:pt x="1499530" y="3832"/>
                </a:lnTo>
                <a:lnTo>
                  <a:pt x="1499107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672883" y="5778275"/>
            <a:ext cx="1510588" cy="750169"/>
          </a:xfrm>
          <a:custGeom>
            <a:avLst/>
            <a:gdLst/>
            <a:ahLst/>
            <a:cxnLst/>
            <a:rect l="l" t="t" r="r" b="b"/>
            <a:pathLst>
              <a:path w="1510588" h="750169">
                <a:moveTo>
                  <a:pt x="402832" y="1573"/>
                </a:moveTo>
                <a:lnTo>
                  <a:pt x="5184" y="2244"/>
                </a:lnTo>
                <a:lnTo>
                  <a:pt x="3359" y="48221"/>
                </a:lnTo>
                <a:lnTo>
                  <a:pt x="2921" y="82206"/>
                </a:lnTo>
                <a:lnTo>
                  <a:pt x="3192" y="98198"/>
                </a:lnTo>
                <a:lnTo>
                  <a:pt x="3931" y="112093"/>
                </a:lnTo>
                <a:lnTo>
                  <a:pt x="5245" y="122821"/>
                </a:lnTo>
                <a:lnTo>
                  <a:pt x="5991" y="126913"/>
                </a:lnTo>
                <a:lnTo>
                  <a:pt x="6656" y="131045"/>
                </a:lnTo>
                <a:lnTo>
                  <a:pt x="8661" y="200079"/>
                </a:lnTo>
                <a:lnTo>
                  <a:pt x="8523" y="221235"/>
                </a:lnTo>
                <a:lnTo>
                  <a:pt x="7888" y="276655"/>
                </a:lnTo>
                <a:lnTo>
                  <a:pt x="6750" y="352644"/>
                </a:lnTo>
                <a:lnTo>
                  <a:pt x="5982" y="399511"/>
                </a:lnTo>
                <a:lnTo>
                  <a:pt x="4030" y="513309"/>
                </a:lnTo>
                <a:lnTo>
                  <a:pt x="0" y="741121"/>
                </a:lnTo>
                <a:lnTo>
                  <a:pt x="864182" y="750169"/>
                </a:lnTo>
                <a:lnTo>
                  <a:pt x="1499107" y="747890"/>
                </a:lnTo>
                <a:lnTo>
                  <a:pt x="1506587" y="365877"/>
                </a:lnTo>
                <a:lnTo>
                  <a:pt x="1508845" y="244561"/>
                </a:lnTo>
                <a:lnTo>
                  <a:pt x="1509946" y="181511"/>
                </a:lnTo>
                <a:lnTo>
                  <a:pt x="1510576" y="131045"/>
                </a:lnTo>
                <a:lnTo>
                  <a:pt x="1510588" y="122746"/>
                </a:lnTo>
                <a:lnTo>
                  <a:pt x="1510429" y="115659"/>
                </a:lnTo>
                <a:lnTo>
                  <a:pt x="1506242" y="65184"/>
                </a:lnTo>
                <a:lnTo>
                  <a:pt x="1499530" y="3832"/>
                </a:lnTo>
                <a:lnTo>
                  <a:pt x="841793" y="3832"/>
                </a:lnTo>
                <a:lnTo>
                  <a:pt x="402832" y="1573"/>
                </a:lnTo>
                <a:close/>
              </a:path>
              <a:path w="1510588" h="750169">
                <a:moveTo>
                  <a:pt x="1499107" y="0"/>
                </a:moveTo>
                <a:lnTo>
                  <a:pt x="841793" y="3832"/>
                </a:lnTo>
                <a:lnTo>
                  <a:pt x="1499530" y="3832"/>
                </a:lnTo>
                <a:lnTo>
                  <a:pt x="1499107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60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89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64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theme" Target="../theme/theme5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6300" y="394418"/>
            <a:ext cx="8407400" cy="5786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300" y="1756321"/>
            <a:ext cx="8407400" cy="39618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7086600"/>
            <a:ext cx="32512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15/10/14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6300" y="394418"/>
            <a:ext cx="8407400" cy="5786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8000" y="1752600"/>
            <a:ext cx="91440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7086600"/>
            <a:ext cx="32512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29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6300" y="394418"/>
            <a:ext cx="8407400" cy="5786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8000" y="1752600"/>
            <a:ext cx="9144000" cy="502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7086600"/>
            <a:ext cx="32512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0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986230"/>
            <a:ext cx="10160000" cy="633769"/>
          </a:xfrm>
          <a:custGeom>
            <a:avLst/>
            <a:gdLst/>
            <a:ahLst/>
            <a:cxnLst/>
            <a:rect l="l" t="t" r="r" b="b"/>
            <a:pathLst>
              <a:path w="10160000" h="6337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633769"/>
                </a:lnTo>
                <a:lnTo>
                  <a:pt x="10160000" y="6337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6337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6300" y="394418"/>
            <a:ext cx="8407400" cy="5786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300" y="2169310"/>
            <a:ext cx="8407400" cy="33585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7086600"/>
            <a:ext cx="32512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987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6300" y="394418"/>
            <a:ext cx="8407400" cy="5786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300" y="1756321"/>
            <a:ext cx="8407400" cy="39618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7086600"/>
            <a:ext cx="32512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15/10/14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07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comunidadedeaprendizagem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3877"/>
            <a:ext cx="10160000" cy="7072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159999" cy="1877395"/>
          </a:xfrm>
          <a:custGeom>
            <a:avLst/>
            <a:gdLst/>
            <a:ahLst/>
            <a:cxnLst/>
            <a:rect l="l" t="t" r="r" b="b"/>
            <a:pathLst>
              <a:path w="10159999" h="1877395">
                <a:moveTo>
                  <a:pt x="10160000" y="0"/>
                </a:moveTo>
                <a:lnTo>
                  <a:pt x="0" y="0"/>
                </a:lnTo>
                <a:lnTo>
                  <a:pt x="0" y="1662560"/>
                </a:lnTo>
                <a:lnTo>
                  <a:pt x="27243" y="1679153"/>
                </a:lnTo>
                <a:lnTo>
                  <a:pt x="288069" y="1773408"/>
                </a:lnTo>
                <a:lnTo>
                  <a:pt x="592786" y="1835860"/>
                </a:lnTo>
                <a:lnTo>
                  <a:pt x="936369" y="1869520"/>
                </a:lnTo>
                <a:lnTo>
                  <a:pt x="1313791" y="1877395"/>
                </a:lnTo>
                <a:lnTo>
                  <a:pt x="1720023" y="1862495"/>
                </a:lnTo>
                <a:lnTo>
                  <a:pt x="2150039" y="1827829"/>
                </a:lnTo>
                <a:lnTo>
                  <a:pt x="2598811" y="1776406"/>
                </a:lnTo>
                <a:lnTo>
                  <a:pt x="3061313" y="1711235"/>
                </a:lnTo>
                <a:lnTo>
                  <a:pt x="3532517" y="1635324"/>
                </a:lnTo>
                <a:lnTo>
                  <a:pt x="4007396" y="1551682"/>
                </a:lnTo>
                <a:lnTo>
                  <a:pt x="6260962" y="1122831"/>
                </a:lnTo>
                <a:lnTo>
                  <a:pt x="6652319" y="1055994"/>
                </a:lnTo>
                <a:lnTo>
                  <a:pt x="7012161" y="1002489"/>
                </a:lnTo>
                <a:lnTo>
                  <a:pt x="7335460" y="965325"/>
                </a:lnTo>
                <a:lnTo>
                  <a:pt x="7617189" y="947511"/>
                </a:lnTo>
                <a:lnTo>
                  <a:pt x="8288814" y="930705"/>
                </a:lnTo>
                <a:lnTo>
                  <a:pt x="8471713" y="927974"/>
                </a:lnTo>
                <a:lnTo>
                  <a:pt x="10160000" y="927192"/>
                </a:lnTo>
                <a:lnTo>
                  <a:pt x="10160000" y="0"/>
                </a:lnTo>
              </a:path>
              <a:path w="10159999" h="1877395">
                <a:moveTo>
                  <a:pt x="10160000" y="927192"/>
                </a:moveTo>
                <a:lnTo>
                  <a:pt x="8638010" y="927192"/>
                </a:lnTo>
                <a:lnTo>
                  <a:pt x="8790034" y="928671"/>
                </a:lnTo>
                <a:lnTo>
                  <a:pt x="8930119" y="932719"/>
                </a:lnTo>
                <a:lnTo>
                  <a:pt x="9060593" y="939644"/>
                </a:lnTo>
                <a:lnTo>
                  <a:pt x="9183789" y="949757"/>
                </a:lnTo>
                <a:lnTo>
                  <a:pt x="9302038" y="963367"/>
                </a:lnTo>
                <a:lnTo>
                  <a:pt x="9417670" y="980782"/>
                </a:lnTo>
                <a:lnTo>
                  <a:pt x="9533016" y="1002313"/>
                </a:lnTo>
                <a:lnTo>
                  <a:pt x="9650408" y="1028267"/>
                </a:lnTo>
                <a:lnTo>
                  <a:pt x="9772177" y="1058956"/>
                </a:lnTo>
                <a:lnTo>
                  <a:pt x="9900653" y="1094686"/>
                </a:lnTo>
                <a:lnTo>
                  <a:pt x="10038168" y="1135769"/>
                </a:lnTo>
                <a:lnTo>
                  <a:pt x="10160000" y="1174019"/>
                </a:lnTo>
                <a:lnTo>
                  <a:pt x="10160000" y="927192"/>
                </a:lnTo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589230"/>
            <a:ext cx="10160000" cy="2030769"/>
          </a:xfrm>
          <a:custGeom>
            <a:avLst/>
            <a:gdLst/>
            <a:ahLst/>
            <a:cxnLst/>
            <a:rect l="l" t="t" r="r" b="b"/>
            <a:pathLst>
              <a:path w="10160000" h="2030769">
                <a:moveTo>
                  <a:pt x="3475591" y="0"/>
                </a:moveTo>
                <a:lnTo>
                  <a:pt x="3082532" y="13306"/>
                </a:lnTo>
                <a:lnTo>
                  <a:pt x="2692541" y="40077"/>
                </a:lnTo>
                <a:lnTo>
                  <a:pt x="2307152" y="78883"/>
                </a:lnTo>
                <a:lnTo>
                  <a:pt x="1927901" y="128294"/>
                </a:lnTo>
                <a:lnTo>
                  <a:pt x="1556320" y="186878"/>
                </a:lnTo>
                <a:lnTo>
                  <a:pt x="1193945" y="253205"/>
                </a:lnTo>
                <a:lnTo>
                  <a:pt x="842309" y="325846"/>
                </a:lnTo>
                <a:lnTo>
                  <a:pt x="502946" y="403369"/>
                </a:lnTo>
                <a:lnTo>
                  <a:pt x="177392" y="484344"/>
                </a:lnTo>
                <a:lnTo>
                  <a:pt x="0" y="531805"/>
                </a:lnTo>
                <a:lnTo>
                  <a:pt x="0" y="2030769"/>
                </a:lnTo>
                <a:lnTo>
                  <a:pt x="10160000" y="2030769"/>
                </a:lnTo>
                <a:lnTo>
                  <a:pt x="10160000" y="441408"/>
                </a:lnTo>
                <a:lnTo>
                  <a:pt x="9376600" y="441408"/>
                </a:lnTo>
                <a:lnTo>
                  <a:pt x="9154829" y="436988"/>
                </a:lnTo>
                <a:lnTo>
                  <a:pt x="8928799" y="427166"/>
                </a:lnTo>
                <a:lnTo>
                  <a:pt x="8697930" y="412529"/>
                </a:lnTo>
                <a:lnTo>
                  <a:pt x="8461637" y="393663"/>
                </a:lnTo>
                <a:lnTo>
                  <a:pt x="7970451" y="345584"/>
                </a:lnTo>
                <a:lnTo>
                  <a:pt x="6306131" y="160783"/>
                </a:lnTo>
                <a:lnTo>
                  <a:pt x="5672228" y="101287"/>
                </a:lnTo>
                <a:lnTo>
                  <a:pt x="5337818" y="74571"/>
                </a:lnTo>
                <a:lnTo>
                  <a:pt x="4990991" y="50657"/>
                </a:lnTo>
                <a:lnTo>
                  <a:pt x="4631165" y="30131"/>
                </a:lnTo>
                <a:lnTo>
                  <a:pt x="4257758" y="13580"/>
                </a:lnTo>
                <a:lnTo>
                  <a:pt x="3870185" y="1589"/>
                </a:lnTo>
                <a:lnTo>
                  <a:pt x="3475591" y="0"/>
                </a:lnTo>
                <a:close/>
              </a:path>
              <a:path w="10160000" h="2030769">
                <a:moveTo>
                  <a:pt x="10160000" y="420440"/>
                </a:moveTo>
                <a:lnTo>
                  <a:pt x="10015505" y="426806"/>
                </a:lnTo>
                <a:lnTo>
                  <a:pt x="9594697" y="439840"/>
                </a:lnTo>
                <a:lnTo>
                  <a:pt x="9376600" y="441408"/>
                </a:lnTo>
                <a:lnTo>
                  <a:pt x="10160000" y="441408"/>
                </a:lnTo>
                <a:lnTo>
                  <a:pt x="10160000" y="42044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13105" y="506749"/>
            <a:ext cx="1355938" cy="254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87460" y="554102"/>
            <a:ext cx="106480" cy="195402"/>
          </a:xfrm>
          <a:custGeom>
            <a:avLst/>
            <a:gdLst/>
            <a:ahLst/>
            <a:cxnLst/>
            <a:rect l="l" t="t" r="r" b="b"/>
            <a:pathLst>
              <a:path w="106480" h="195402">
                <a:moveTo>
                  <a:pt x="38891" y="51879"/>
                </a:moveTo>
                <a:lnTo>
                  <a:pt x="9076" y="84861"/>
                </a:lnTo>
                <a:lnTo>
                  <a:pt x="1413" y="130035"/>
                </a:lnTo>
                <a:lnTo>
                  <a:pt x="0" y="161861"/>
                </a:lnTo>
                <a:lnTo>
                  <a:pt x="1311" y="166725"/>
                </a:lnTo>
                <a:lnTo>
                  <a:pt x="7064" y="176542"/>
                </a:lnTo>
                <a:lnTo>
                  <a:pt x="10531" y="180771"/>
                </a:lnTo>
                <a:lnTo>
                  <a:pt x="14621" y="184277"/>
                </a:lnTo>
                <a:lnTo>
                  <a:pt x="18685" y="187807"/>
                </a:lnTo>
                <a:lnTo>
                  <a:pt x="22914" y="190538"/>
                </a:lnTo>
                <a:lnTo>
                  <a:pt x="31613" y="194437"/>
                </a:lnTo>
                <a:lnTo>
                  <a:pt x="35182" y="195402"/>
                </a:lnTo>
                <a:lnTo>
                  <a:pt x="102733" y="195402"/>
                </a:lnTo>
                <a:lnTo>
                  <a:pt x="103978" y="194437"/>
                </a:lnTo>
                <a:lnTo>
                  <a:pt x="105642" y="190538"/>
                </a:lnTo>
                <a:lnTo>
                  <a:pt x="106061" y="188734"/>
                </a:lnTo>
                <a:lnTo>
                  <a:pt x="106061" y="187058"/>
                </a:lnTo>
                <a:lnTo>
                  <a:pt x="106384" y="180771"/>
                </a:lnTo>
                <a:lnTo>
                  <a:pt x="106480" y="172186"/>
                </a:lnTo>
                <a:lnTo>
                  <a:pt x="106351" y="168719"/>
                </a:lnTo>
                <a:lnTo>
                  <a:pt x="45012" y="168719"/>
                </a:lnTo>
                <a:lnTo>
                  <a:pt x="43336" y="167805"/>
                </a:lnTo>
                <a:lnTo>
                  <a:pt x="27956" y="144907"/>
                </a:lnTo>
                <a:lnTo>
                  <a:pt x="27956" y="140639"/>
                </a:lnTo>
                <a:lnTo>
                  <a:pt x="37684" y="98856"/>
                </a:lnTo>
                <a:lnTo>
                  <a:pt x="46307" y="82550"/>
                </a:lnTo>
                <a:lnTo>
                  <a:pt x="103096" y="82550"/>
                </a:lnTo>
                <a:lnTo>
                  <a:pt x="103712" y="65874"/>
                </a:lnTo>
                <a:lnTo>
                  <a:pt x="72990" y="65874"/>
                </a:lnTo>
                <a:lnTo>
                  <a:pt x="67059" y="61798"/>
                </a:lnTo>
                <a:lnTo>
                  <a:pt x="60519" y="58369"/>
                </a:lnTo>
                <a:lnTo>
                  <a:pt x="46257" y="52806"/>
                </a:lnTo>
                <a:lnTo>
                  <a:pt x="38891" y="51879"/>
                </a:lnTo>
                <a:close/>
              </a:path>
              <a:path w="106480" h="195402">
                <a:moveTo>
                  <a:pt x="103096" y="82550"/>
                </a:moveTo>
                <a:lnTo>
                  <a:pt x="48339" y="82550"/>
                </a:lnTo>
                <a:lnTo>
                  <a:pt x="50562" y="83019"/>
                </a:lnTo>
                <a:lnTo>
                  <a:pt x="55375" y="84861"/>
                </a:lnTo>
                <a:lnTo>
                  <a:pt x="72990" y="95885"/>
                </a:lnTo>
                <a:lnTo>
                  <a:pt x="72869" y="107810"/>
                </a:lnTo>
                <a:lnTo>
                  <a:pt x="72749" y="116001"/>
                </a:lnTo>
                <a:lnTo>
                  <a:pt x="72241" y="123037"/>
                </a:lnTo>
                <a:lnTo>
                  <a:pt x="71314" y="130644"/>
                </a:lnTo>
                <a:lnTo>
                  <a:pt x="71209" y="147726"/>
                </a:lnTo>
                <a:lnTo>
                  <a:pt x="45012" y="168719"/>
                </a:lnTo>
                <a:lnTo>
                  <a:pt x="106351" y="168719"/>
                </a:lnTo>
                <a:lnTo>
                  <a:pt x="105921" y="157187"/>
                </a:lnTo>
                <a:lnTo>
                  <a:pt x="105515" y="149631"/>
                </a:lnTo>
                <a:lnTo>
                  <a:pt x="104397" y="134442"/>
                </a:lnTo>
                <a:lnTo>
                  <a:pt x="103663" y="123037"/>
                </a:lnTo>
                <a:lnTo>
                  <a:pt x="102962" y="111417"/>
                </a:lnTo>
                <a:lnTo>
                  <a:pt x="102855" y="107810"/>
                </a:lnTo>
                <a:lnTo>
                  <a:pt x="102965" y="86029"/>
                </a:lnTo>
                <a:lnTo>
                  <a:pt x="103096" y="82550"/>
                </a:lnTo>
                <a:close/>
              </a:path>
              <a:path w="106480" h="195402">
                <a:moveTo>
                  <a:pt x="106061" y="0"/>
                </a:moveTo>
                <a:lnTo>
                  <a:pt x="74654" y="0"/>
                </a:lnTo>
                <a:lnTo>
                  <a:pt x="74285" y="3530"/>
                </a:lnTo>
                <a:lnTo>
                  <a:pt x="74006" y="6858"/>
                </a:lnTo>
                <a:lnTo>
                  <a:pt x="73828" y="10007"/>
                </a:lnTo>
                <a:lnTo>
                  <a:pt x="73447" y="12598"/>
                </a:lnTo>
                <a:lnTo>
                  <a:pt x="73219" y="15328"/>
                </a:lnTo>
                <a:lnTo>
                  <a:pt x="73130" y="18211"/>
                </a:lnTo>
                <a:lnTo>
                  <a:pt x="72990" y="24739"/>
                </a:lnTo>
                <a:lnTo>
                  <a:pt x="73358" y="26403"/>
                </a:lnTo>
                <a:lnTo>
                  <a:pt x="73587" y="28816"/>
                </a:lnTo>
                <a:lnTo>
                  <a:pt x="73776" y="38672"/>
                </a:lnTo>
                <a:lnTo>
                  <a:pt x="73587" y="46189"/>
                </a:lnTo>
                <a:lnTo>
                  <a:pt x="73079" y="58280"/>
                </a:lnTo>
                <a:lnTo>
                  <a:pt x="72990" y="65874"/>
                </a:lnTo>
                <a:lnTo>
                  <a:pt x="103712" y="65874"/>
                </a:lnTo>
                <a:lnTo>
                  <a:pt x="104650" y="38595"/>
                </a:lnTo>
                <a:lnTo>
                  <a:pt x="106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9131" y="606276"/>
            <a:ext cx="91963" cy="147256"/>
          </a:xfrm>
          <a:custGeom>
            <a:avLst/>
            <a:gdLst/>
            <a:ahLst/>
            <a:cxnLst/>
            <a:rect l="l" t="t" r="r" b="b"/>
            <a:pathLst>
              <a:path w="91963" h="147256">
                <a:moveTo>
                  <a:pt x="37759" y="0"/>
                </a:moveTo>
                <a:lnTo>
                  <a:pt x="14416" y="13144"/>
                </a:lnTo>
                <a:lnTo>
                  <a:pt x="10708" y="17602"/>
                </a:lnTo>
                <a:lnTo>
                  <a:pt x="126" y="54559"/>
                </a:lnTo>
                <a:lnTo>
                  <a:pt x="0" y="74485"/>
                </a:lnTo>
                <a:lnTo>
                  <a:pt x="104" y="78282"/>
                </a:lnTo>
                <a:lnTo>
                  <a:pt x="6263" y="118770"/>
                </a:lnTo>
                <a:lnTo>
                  <a:pt x="40769" y="147256"/>
                </a:lnTo>
                <a:lnTo>
                  <a:pt x="48236" y="146837"/>
                </a:lnTo>
                <a:lnTo>
                  <a:pt x="80710" y="122618"/>
                </a:lnTo>
                <a:lnTo>
                  <a:pt x="81906" y="119189"/>
                </a:lnTo>
                <a:lnTo>
                  <a:pt x="45735" y="119189"/>
                </a:lnTo>
                <a:lnTo>
                  <a:pt x="43144" y="118630"/>
                </a:lnTo>
                <a:lnTo>
                  <a:pt x="41556" y="117754"/>
                </a:lnTo>
                <a:lnTo>
                  <a:pt x="39715" y="116268"/>
                </a:lnTo>
                <a:lnTo>
                  <a:pt x="37302" y="115163"/>
                </a:lnTo>
                <a:lnTo>
                  <a:pt x="29885" y="86626"/>
                </a:lnTo>
                <a:lnTo>
                  <a:pt x="29326" y="83654"/>
                </a:lnTo>
                <a:lnTo>
                  <a:pt x="28590" y="81241"/>
                </a:lnTo>
                <a:lnTo>
                  <a:pt x="34152" y="81241"/>
                </a:lnTo>
                <a:lnTo>
                  <a:pt x="40769" y="80962"/>
                </a:lnTo>
                <a:lnTo>
                  <a:pt x="56149" y="79857"/>
                </a:lnTo>
                <a:lnTo>
                  <a:pt x="63235" y="79578"/>
                </a:lnTo>
                <a:lnTo>
                  <a:pt x="80850" y="79578"/>
                </a:lnTo>
                <a:lnTo>
                  <a:pt x="81968" y="79209"/>
                </a:lnTo>
                <a:lnTo>
                  <a:pt x="83161" y="78981"/>
                </a:lnTo>
                <a:lnTo>
                  <a:pt x="85752" y="78790"/>
                </a:lnTo>
                <a:lnTo>
                  <a:pt x="86959" y="78651"/>
                </a:lnTo>
                <a:lnTo>
                  <a:pt x="89372" y="78282"/>
                </a:lnTo>
                <a:lnTo>
                  <a:pt x="91963" y="78181"/>
                </a:lnTo>
                <a:lnTo>
                  <a:pt x="91910" y="73190"/>
                </a:lnTo>
                <a:lnTo>
                  <a:pt x="91785" y="70129"/>
                </a:lnTo>
                <a:lnTo>
                  <a:pt x="91035" y="60121"/>
                </a:lnTo>
                <a:lnTo>
                  <a:pt x="90388" y="54889"/>
                </a:lnTo>
                <a:lnTo>
                  <a:pt x="90332" y="54559"/>
                </a:lnTo>
                <a:lnTo>
                  <a:pt x="28590" y="54559"/>
                </a:lnTo>
                <a:lnTo>
                  <a:pt x="28691" y="50863"/>
                </a:lnTo>
                <a:lnTo>
                  <a:pt x="49672" y="24676"/>
                </a:lnTo>
                <a:lnTo>
                  <a:pt x="82918" y="24676"/>
                </a:lnTo>
                <a:lnTo>
                  <a:pt x="82057" y="22644"/>
                </a:lnTo>
                <a:lnTo>
                  <a:pt x="52681" y="1651"/>
                </a:lnTo>
                <a:lnTo>
                  <a:pt x="48694" y="1181"/>
                </a:lnTo>
                <a:lnTo>
                  <a:pt x="41277" y="76"/>
                </a:lnTo>
                <a:lnTo>
                  <a:pt x="37759" y="0"/>
                </a:lnTo>
                <a:close/>
              </a:path>
              <a:path w="91963" h="147256">
                <a:moveTo>
                  <a:pt x="70741" y="93891"/>
                </a:moveTo>
                <a:lnTo>
                  <a:pt x="61673" y="102743"/>
                </a:lnTo>
                <a:lnTo>
                  <a:pt x="61254" y="103987"/>
                </a:lnTo>
                <a:lnTo>
                  <a:pt x="59578" y="107149"/>
                </a:lnTo>
                <a:lnTo>
                  <a:pt x="57965" y="109131"/>
                </a:lnTo>
                <a:lnTo>
                  <a:pt x="55552" y="111544"/>
                </a:lnTo>
                <a:lnTo>
                  <a:pt x="53888" y="113030"/>
                </a:lnTo>
                <a:lnTo>
                  <a:pt x="52491" y="114414"/>
                </a:lnTo>
                <a:lnTo>
                  <a:pt x="50268" y="117005"/>
                </a:lnTo>
                <a:lnTo>
                  <a:pt x="49164" y="117944"/>
                </a:lnTo>
                <a:lnTo>
                  <a:pt x="46941" y="119049"/>
                </a:lnTo>
                <a:lnTo>
                  <a:pt x="45735" y="119189"/>
                </a:lnTo>
                <a:lnTo>
                  <a:pt x="81906" y="119189"/>
                </a:lnTo>
                <a:lnTo>
                  <a:pt x="83559" y="114414"/>
                </a:lnTo>
                <a:lnTo>
                  <a:pt x="84647" y="110705"/>
                </a:lnTo>
                <a:lnTo>
                  <a:pt x="85574" y="106819"/>
                </a:lnTo>
                <a:lnTo>
                  <a:pt x="85943" y="105892"/>
                </a:lnTo>
                <a:lnTo>
                  <a:pt x="86171" y="105016"/>
                </a:lnTo>
                <a:lnTo>
                  <a:pt x="86362" y="103339"/>
                </a:lnTo>
                <a:lnTo>
                  <a:pt x="86502" y="102463"/>
                </a:lnTo>
                <a:lnTo>
                  <a:pt x="86870" y="100609"/>
                </a:lnTo>
                <a:lnTo>
                  <a:pt x="86959" y="98755"/>
                </a:lnTo>
                <a:lnTo>
                  <a:pt x="85473" y="98018"/>
                </a:lnTo>
                <a:lnTo>
                  <a:pt x="83492" y="97129"/>
                </a:lnTo>
                <a:lnTo>
                  <a:pt x="78488" y="95110"/>
                </a:lnTo>
                <a:lnTo>
                  <a:pt x="75935" y="94449"/>
                </a:lnTo>
                <a:lnTo>
                  <a:pt x="70741" y="93891"/>
                </a:lnTo>
                <a:close/>
              </a:path>
              <a:path w="91963" h="147256">
                <a:moveTo>
                  <a:pt x="82918" y="24676"/>
                </a:moveTo>
                <a:lnTo>
                  <a:pt x="49672" y="24676"/>
                </a:lnTo>
                <a:lnTo>
                  <a:pt x="53050" y="26581"/>
                </a:lnTo>
                <a:lnTo>
                  <a:pt x="56949" y="30657"/>
                </a:lnTo>
                <a:lnTo>
                  <a:pt x="61673" y="54559"/>
                </a:lnTo>
                <a:lnTo>
                  <a:pt x="90332" y="54559"/>
                </a:lnTo>
                <a:lnTo>
                  <a:pt x="88534" y="43954"/>
                </a:lnTo>
                <a:lnTo>
                  <a:pt x="87289" y="38481"/>
                </a:lnTo>
                <a:lnTo>
                  <a:pt x="84139" y="27559"/>
                </a:lnTo>
                <a:lnTo>
                  <a:pt x="82918" y="246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0569" y="868846"/>
            <a:ext cx="1915484" cy="350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054" y="349813"/>
            <a:ext cx="972382" cy="936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26643" y="6318072"/>
            <a:ext cx="6330157" cy="6273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x-none" sz="40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Comunidade de Aprendizagem </a:t>
            </a:r>
            <a:endParaRPr sz="4000" dirty="0">
              <a:latin typeface="Gill Sans SemiBold"/>
              <a:cs typeface="Gill Sans Semi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7620000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20000"/>
                </a:moveTo>
                <a:lnTo>
                  <a:pt x="10160000" y="7620000"/>
                </a:lnTo>
                <a:lnTo>
                  <a:pt x="10160000" y="0"/>
                </a:lnTo>
                <a:lnTo>
                  <a:pt x="0" y="0"/>
                </a:lnTo>
                <a:lnTo>
                  <a:pt x="0" y="7620000"/>
                </a:lnTo>
                <a:close/>
              </a:path>
            </a:pathLst>
          </a:custGeom>
          <a:solidFill>
            <a:srgbClr val="BF4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6300" y="3511909"/>
            <a:ext cx="1551940" cy="5791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dirty="0" smtClean="0">
                <a:solidFill>
                  <a:srgbClr val="FFFFFF"/>
                </a:solidFill>
                <a:latin typeface="Verdana"/>
                <a:cs typeface="Verdana"/>
              </a:rPr>
              <a:t>Sonho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76514" y="2994443"/>
            <a:ext cx="783485" cy="1055627"/>
          </a:xfrm>
          <a:custGeom>
            <a:avLst/>
            <a:gdLst/>
            <a:ahLst/>
            <a:cxnLst/>
            <a:rect l="l" t="t" r="r" b="b"/>
            <a:pathLst>
              <a:path w="783485" h="1055627">
                <a:moveTo>
                  <a:pt x="0" y="1055627"/>
                </a:moveTo>
                <a:lnTo>
                  <a:pt x="10991" y="1001033"/>
                </a:lnTo>
                <a:lnTo>
                  <a:pt x="21563" y="946314"/>
                </a:lnTo>
                <a:lnTo>
                  <a:pt x="25073" y="928071"/>
                </a:lnTo>
                <a:lnTo>
                  <a:pt x="35802" y="873398"/>
                </a:lnTo>
                <a:lnTo>
                  <a:pt x="47187" y="818920"/>
                </a:lnTo>
                <a:lnTo>
                  <a:pt x="59689" y="764771"/>
                </a:lnTo>
                <a:lnTo>
                  <a:pt x="73768" y="711089"/>
                </a:lnTo>
                <a:lnTo>
                  <a:pt x="87842" y="671002"/>
                </a:lnTo>
                <a:lnTo>
                  <a:pt x="116319" y="628981"/>
                </a:lnTo>
                <a:lnTo>
                  <a:pt x="143342" y="599744"/>
                </a:lnTo>
                <a:lnTo>
                  <a:pt x="171802" y="572450"/>
                </a:lnTo>
                <a:lnTo>
                  <a:pt x="211798" y="535381"/>
                </a:lnTo>
                <a:lnTo>
                  <a:pt x="251772" y="498846"/>
                </a:lnTo>
                <a:lnTo>
                  <a:pt x="291690" y="462748"/>
                </a:lnTo>
                <a:lnTo>
                  <a:pt x="331516" y="426985"/>
                </a:lnTo>
                <a:lnTo>
                  <a:pt x="371214" y="391458"/>
                </a:lnTo>
                <a:lnTo>
                  <a:pt x="391004" y="373752"/>
                </a:lnTo>
                <a:lnTo>
                  <a:pt x="430444" y="338392"/>
                </a:lnTo>
                <a:lnTo>
                  <a:pt x="469667" y="303019"/>
                </a:lnTo>
                <a:lnTo>
                  <a:pt x="508639" y="267532"/>
                </a:lnTo>
                <a:lnTo>
                  <a:pt x="547323" y="231832"/>
                </a:lnTo>
                <a:lnTo>
                  <a:pt x="581555" y="199732"/>
                </a:lnTo>
                <a:lnTo>
                  <a:pt x="611433" y="171295"/>
                </a:lnTo>
                <a:lnTo>
                  <a:pt x="641125" y="142651"/>
                </a:lnTo>
                <a:lnTo>
                  <a:pt x="670631" y="113807"/>
                </a:lnTo>
                <a:lnTo>
                  <a:pt x="699952" y="84770"/>
                </a:lnTo>
                <a:lnTo>
                  <a:pt x="729090" y="55545"/>
                </a:lnTo>
                <a:lnTo>
                  <a:pt x="758046" y="26141"/>
                </a:lnTo>
                <a:lnTo>
                  <a:pt x="772455" y="11373"/>
                </a:lnTo>
                <a:lnTo>
                  <a:pt x="7834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6514" y="4050071"/>
            <a:ext cx="783485" cy="2002286"/>
          </a:xfrm>
          <a:custGeom>
            <a:avLst/>
            <a:gdLst/>
            <a:ahLst/>
            <a:cxnLst/>
            <a:rect l="l" t="t" r="r" b="b"/>
            <a:pathLst>
              <a:path w="783485" h="2002286">
                <a:moveTo>
                  <a:pt x="783485" y="2002286"/>
                </a:moveTo>
                <a:lnTo>
                  <a:pt x="746235" y="1975075"/>
                </a:lnTo>
                <a:lnTo>
                  <a:pt x="714599" y="1945948"/>
                </a:lnTo>
                <a:lnTo>
                  <a:pt x="685177" y="1913026"/>
                </a:lnTo>
                <a:lnTo>
                  <a:pt x="667488" y="1891434"/>
                </a:lnTo>
                <a:lnTo>
                  <a:pt x="649704" y="1869914"/>
                </a:lnTo>
                <a:lnTo>
                  <a:pt x="613921" y="1827038"/>
                </a:lnTo>
                <a:lnTo>
                  <a:pt x="577961" y="1784296"/>
                </a:lnTo>
                <a:lnTo>
                  <a:pt x="559958" y="1762945"/>
                </a:lnTo>
                <a:lnTo>
                  <a:pt x="541961" y="1741590"/>
                </a:lnTo>
                <a:lnTo>
                  <a:pt x="506053" y="1698818"/>
                </a:lnTo>
                <a:lnTo>
                  <a:pt x="470374" y="1655881"/>
                </a:lnTo>
                <a:lnTo>
                  <a:pt x="435057" y="1612678"/>
                </a:lnTo>
                <a:lnTo>
                  <a:pt x="400236" y="1569110"/>
                </a:lnTo>
                <a:lnTo>
                  <a:pt x="366048" y="1525076"/>
                </a:lnTo>
                <a:lnTo>
                  <a:pt x="332625" y="1480477"/>
                </a:lnTo>
                <a:lnTo>
                  <a:pt x="307899" y="1437936"/>
                </a:lnTo>
                <a:lnTo>
                  <a:pt x="293836" y="1402509"/>
                </a:lnTo>
                <a:lnTo>
                  <a:pt x="282604" y="1365181"/>
                </a:lnTo>
                <a:lnTo>
                  <a:pt x="273296" y="1326957"/>
                </a:lnTo>
                <a:lnTo>
                  <a:pt x="265005" y="1288843"/>
                </a:lnTo>
                <a:lnTo>
                  <a:pt x="262310" y="1276337"/>
                </a:lnTo>
                <a:lnTo>
                  <a:pt x="250097" y="1220162"/>
                </a:lnTo>
                <a:lnTo>
                  <a:pt x="237931" y="1164003"/>
                </a:lnTo>
                <a:lnTo>
                  <a:pt x="225809" y="1107859"/>
                </a:lnTo>
                <a:lnTo>
                  <a:pt x="213731" y="1051727"/>
                </a:lnTo>
                <a:lnTo>
                  <a:pt x="201694" y="995608"/>
                </a:lnTo>
                <a:lnTo>
                  <a:pt x="189696" y="939500"/>
                </a:lnTo>
                <a:lnTo>
                  <a:pt x="177737" y="883403"/>
                </a:lnTo>
                <a:lnTo>
                  <a:pt x="165814" y="827316"/>
                </a:lnTo>
                <a:lnTo>
                  <a:pt x="153925" y="771237"/>
                </a:lnTo>
                <a:lnTo>
                  <a:pt x="142070" y="715165"/>
                </a:lnTo>
                <a:lnTo>
                  <a:pt x="130246" y="659100"/>
                </a:lnTo>
                <a:lnTo>
                  <a:pt x="118452" y="603041"/>
                </a:lnTo>
                <a:lnTo>
                  <a:pt x="106686" y="546987"/>
                </a:lnTo>
                <a:lnTo>
                  <a:pt x="94946" y="490936"/>
                </a:lnTo>
                <a:lnTo>
                  <a:pt x="83231" y="434889"/>
                </a:lnTo>
                <a:lnTo>
                  <a:pt x="71539" y="378843"/>
                </a:lnTo>
                <a:lnTo>
                  <a:pt x="59868" y="322798"/>
                </a:lnTo>
                <a:lnTo>
                  <a:pt x="48217" y="266753"/>
                </a:lnTo>
                <a:lnTo>
                  <a:pt x="36584" y="210708"/>
                </a:lnTo>
                <a:lnTo>
                  <a:pt x="24968" y="154660"/>
                </a:lnTo>
                <a:lnTo>
                  <a:pt x="17919" y="104669"/>
                </a:lnTo>
                <a:lnTo>
                  <a:pt x="15381" y="66607"/>
                </a:lnTo>
                <a:lnTo>
                  <a:pt x="14125" y="41141"/>
                </a:lnTo>
                <a:lnTo>
                  <a:pt x="13454" y="28417"/>
                </a:lnTo>
                <a:lnTo>
                  <a:pt x="12677" y="15716"/>
                </a:lnTo>
                <a:lnTo>
                  <a:pt x="7848" y="2438"/>
                </a:lnTo>
                <a:lnTo>
                  <a:pt x="3924" y="121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4046" y="0"/>
            <a:ext cx="1235953" cy="1947543"/>
          </a:xfrm>
          <a:custGeom>
            <a:avLst/>
            <a:gdLst/>
            <a:ahLst/>
            <a:cxnLst/>
            <a:rect l="l" t="t" r="r" b="b"/>
            <a:pathLst>
              <a:path w="1235953" h="1947543">
                <a:moveTo>
                  <a:pt x="1235953" y="1383187"/>
                </a:moveTo>
                <a:lnTo>
                  <a:pt x="1147979" y="1430715"/>
                </a:lnTo>
                <a:lnTo>
                  <a:pt x="1076832" y="1469137"/>
                </a:lnTo>
                <a:lnTo>
                  <a:pt x="1005678" y="1507548"/>
                </a:lnTo>
                <a:lnTo>
                  <a:pt x="934519" y="1545947"/>
                </a:lnTo>
                <a:lnTo>
                  <a:pt x="863352" y="1584332"/>
                </a:lnTo>
                <a:lnTo>
                  <a:pt x="792178" y="1622704"/>
                </a:lnTo>
                <a:lnTo>
                  <a:pt x="720996" y="1661062"/>
                </a:lnTo>
                <a:lnTo>
                  <a:pt x="685991" y="1677694"/>
                </a:lnTo>
                <a:lnTo>
                  <a:pt x="649491" y="1686463"/>
                </a:lnTo>
                <a:lnTo>
                  <a:pt x="614880" y="1683362"/>
                </a:lnTo>
                <a:lnTo>
                  <a:pt x="581249" y="1681966"/>
                </a:lnTo>
                <a:lnTo>
                  <a:pt x="516853" y="1684218"/>
                </a:lnTo>
                <a:lnTo>
                  <a:pt x="456154" y="1693080"/>
                </a:lnTo>
                <a:lnTo>
                  <a:pt x="399008" y="1708410"/>
                </a:lnTo>
                <a:lnTo>
                  <a:pt x="345266" y="1730070"/>
                </a:lnTo>
                <a:lnTo>
                  <a:pt x="294783" y="1757920"/>
                </a:lnTo>
                <a:lnTo>
                  <a:pt x="247410" y="1791820"/>
                </a:lnTo>
                <a:lnTo>
                  <a:pt x="203003" y="1831630"/>
                </a:lnTo>
                <a:lnTo>
                  <a:pt x="161414" y="1877211"/>
                </a:lnTo>
                <a:lnTo>
                  <a:pt x="122496" y="1928422"/>
                </a:lnTo>
                <a:lnTo>
                  <a:pt x="112105" y="1947543"/>
                </a:lnTo>
                <a:lnTo>
                  <a:pt x="100606" y="1930720"/>
                </a:lnTo>
                <a:lnTo>
                  <a:pt x="78866" y="1897187"/>
                </a:lnTo>
                <a:lnTo>
                  <a:pt x="59082" y="1863613"/>
                </a:lnTo>
                <a:lnTo>
                  <a:pt x="41584" y="1829767"/>
                </a:lnTo>
                <a:lnTo>
                  <a:pt x="20351" y="1777979"/>
                </a:lnTo>
                <a:lnTo>
                  <a:pt x="6127" y="1724274"/>
                </a:lnTo>
                <a:lnTo>
                  <a:pt x="32" y="1667872"/>
                </a:lnTo>
                <a:lnTo>
                  <a:pt x="0" y="1648337"/>
                </a:lnTo>
                <a:lnTo>
                  <a:pt x="1036" y="1628386"/>
                </a:lnTo>
                <a:lnTo>
                  <a:pt x="3183" y="1607991"/>
                </a:lnTo>
                <a:lnTo>
                  <a:pt x="6481" y="1587122"/>
                </a:lnTo>
                <a:lnTo>
                  <a:pt x="14738" y="1541399"/>
                </a:lnTo>
                <a:lnTo>
                  <a:pt x="22701" y="1495622"/>
                </a:lnTo>
                <a:lnTo>
                  <a:pt x="30404" y="1449796"/>
                </a:lnTo>
                <a:lnTo>
                  <a:pt x="37882" y="1403929"/>
                </a:lnTo>
                <a:lnTo>
                  <a:pt x="45168" y="1358026"/>
                </a:lnTo>
                <a:lnTo>
                  <a:pt x="52297" y="1312094"/>
                </a:lnTo>
                <a:lnTo>
                  <a:pt x="59301" y="1266139"/>
                </a:lnTo>
                <a:lnTo>
                  <a:pt x="66215" y="1220167"/>
                </a:lnTo>
                <a:lnTo>
                  <a:pt x="73074" y="1174185"/>
                </a:lnTo>
                <a:lnTo>
                  <a:pt x="79909" y="1128200"/>
                </a:lnTo>
                <a:lnTo>
                  <a:pt x="86757" y="1082217"/>
                </a:lnTo>
                <a:lnTo>
                  <a:pt x="93650" y="1036243"/>
                </a:lnTo>
                <a:lnTo>
                  <a:pt x="100623" y="990284"/>
                </a:lnTo>
                <a:lnTo>
                  <a:pt x="107708" y="944347"/>
                </a:lnTo>
                <a:lnTo>
                  <a:pt x="114941" y="898438"/>
                </a:lnTo>
                <a:lnTo>
                  <a:pt x="122355" y="852563"/>
                </a:lnTo>
                <a:lnTo>
                  <a:pt x="129984" y="806729"/>
                </a:lnTo>
                <a:lnTo>
                  <a:pt x="137862" y="760942"/>
                </a:lnTo>
                <a:lnTo>
                  <a:pt x="146023" y="715208"/>
                </a:lnTo>
                <a:lnTo>
                  <a:pt x="154500" y="669534"/>
                </a:lnTo>
                <a:lnTo>
                  <a:pt x="168658" y="597668"/>
                </a:lnTo>
                <a:lnTo>
                  <a:pt x="183789" y="525977"/>
                </a:lnTo>
                <a:lnTo>
                  <a:pt x="199775" y="454443"/>
                </a:lnTo>
                <a:lnTo>
                  <a:pt x="216499" y="383049"/>
                </a:lnTo>
                <a:lnTo>
                  <a:pt x="233841" y="311779"/>
                </a:lnTo>
                <a:lnTo>
                  <a:pt x="251685" y="240614"/>
                </a:lnTo>
                <a:lnTo>
                  <a:pt x="269911" y="169538"/>
                </a:lnTo>
                <a:lnTo>
                  <a:pt x="288403" y="98534"/>
                </a:lnTo>
                <a:lnTo>
                  <a:pt x="307041" y="27584"/>
                </a:lnTo>
                <a:lnTo>
                  <a:pt x="31430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8025" y="3698236"/>
            <a:ext cx="2643343" cy="2779168"/>
          </a:xfrm>
          <a:custGeom>
            <a:avLst/>
            <a:gdLst/>
            <a:ahLst/>
            <a:cxnLst/>
            <a:rect l="l" t="t" r="r" b="b"/>
            <a:pathLst>
              <a:path w="2643343" h="2779168">
                <a:moveTo>
                  <a:pt x="0" y="1034053"/>
                </a:moveTo>
                <a:lnTo>
                  <a:pt x="12884" y="995784"/>
                </a:lnTo>
                <a:lnTo>
                  <a:pt x="25808" y="957527"/>
                </a:lnTo>
                <a:lnTo>
                  <a:pt x="30118" y="944776"/>
                </a:lnTo>
                <a:lnTo>
                  <a:pt x="34427" y="932024"/>
                </a:lnTo>
                <a:lnTo>
                  <a:pt x="47334" y="893761"/>
                </a:lnTo>
                <a:lnTo>
                  <a:pt x="60183" y="855479"/>
                </a:lnTo>
                <a:lnTo>
                  <a:pt x="72937" y="817165"/>
                </a:lnTo>
                <a:lnTo>
                  <a:pt x="85559" y="778809"/>
                </a:lnTo>
                <a:lnTo>
                  <a:pt x="94849" y="752403"/>
                </a:lnTo>
                <a:lnTo>
                  <a:pt x="116376" y="702487"/>
                </a:lnTo>
                <a:lnTo>
                  <a:pt x="141723" y="656319"/>
                </a:lnTo>
                <a:lnTo>
                  <a:pt x="170753" y="613762"/>
                </a:lnTo>
                <a:lnTo>
                  <a:pt x="203333" y="574681"/>
                </a:lnTo>
                <a:lnTo>
                  <a:pt x="239327" y="538940"/>
                </a:lnTo>
                <a:lnTo>
                  <a:pt x="278600" y="506404"/>
                </a:lnTo>
                <a:lnTo>
                  <a:pt x="321019" y="476937"/>
                </a:lnTo>
                <a:lnTo>
                  <a:pt x="366448" y="450403"/>
                </a:lnTo>
                <a:lnTo>
                  <a:pt x="414752" y="426666"/>
                </a:lnTo>
                <a:lnTo>
                  <a:pt x="489418" y="395392"/>
                </a:lnTo>
                <a:lnTo>
                  <a:pt x="538899" y="374985"/>
                </a:lnTo>
                <a:lnTo>
                  <a:pt x="588382" y="354581"/>
                </a:lnTo>
                <a:lnTo>
                  <a:pt x="637865" y="334180"/>
                </a:lnTo>
                <a:lnTo>
                  <a:pt x="687349" y="313780"/>
                </a:lnTo>
                <a:lnTo>
                  <a:pt x="736833" y="293379"/>
                </a:lnTo>
                <a:lnTo>
                  <a:pt x="786316" y="272975"/>
                </a:lnTo>
                <a:lnTo>
                  <a:pt x="835798" y="252567"/>
                </a:lnTo>
                <a:lnTo>
                  <a:pt x="885277" y="232154"/>
                </a:lnTo>
                <a:lnTo>
                  <a:pt x="934753" y="211733"/>
                </a:lnTo>
                <a:lnTo>
                  <a:pt x="984225" y="191303"/>
                </a:lnTo>
                <a:lnTo>
                  <a:pt x="1033693" y="170863"/>
                </a:lnTo>
                <a:lnTo>
                  <a:pt x="1083156" y="150411"/>
                </a:lnTo>
                <a:lnTo>
                  <a:pt x="1132613" y="129945"/>
                </a:lnTo>
                <a:lnTo>
                  <a:pt x="1182063" y="109465"/>
                </a:lnTo>
                <a:lnTo>
                  <a:pt x="1231507" y="88967"/>
                </a:lnTo>
                <a:lnTo>
                  <a:pt x="1280942" y="68451"/>
                </a:lnTo>
                <a:lnTo>
                  <a:pt x="1330369" y="47914"/>
                </a:lnTo>
                <a:lnTo>
                  <a:pt x="1379786" y="27357"/>
                </a:lnTo>
                <a:lnTo>
                  <a:pt x="1429194" y="6776"/>
                </a:lnTo>
                <a:lnTo>
                  <a:pt x="1444048" y="1784"/>
                </a:lnTo>
                <a:lnTo>
                  <a:pt x="1456638" y="0"/>
                </a:lnTo>
                <a:lnTo>
                  <a:pt x="1467289" y="1081"/>
                </a:lnTo>
                <a:lnTo>
                  <a:pt x="1476323" y="4689"/>
                </a:lnTo>
                <a:lnTo>
                  <a:pt x="1502785" y="37588"/>
                </a:lnTo>
                <a:lnTo>
                  <a:pt x="1551054" y="130644"/>
                </a:lnTo>
                <a:lnTo>
                  <a:pt x="1593516" y="212553"/>
                </a:lnTo>
                <a:lnTo>
                  <a:pt x="1635988" y="294457"/>
                </a:lnTo>
                <a:lnTo>
                  <a:pt x="1678469" y="376355"/>
                </a:lnTo>
                <a:lnTo>
                  <a:pt x="1720958" y="458249"/>
                </a:lnTo>
                <a:lnTo>
                  <a:pt x="1763455" y="540138"/>
                </a:lnTo>
                <a:lnTo>
                  <a:pt x="1805960" y="622024"/>
                </a:lnTo>
                <a:lnTo>
                  <a:pt x="1848471" y="703905"/>
                </a:lnTo>
                <a:lnTo>
                  <a:pt x="1890987" y="785783"/>
                </a:lnTo>
                <a:lnTo>
                  <a:pt x="1933509" y="867659"/>
                </a:lnTo>
                <a:lnTo>
                  <a:pt x="1976035" y="949531"/>
                </a:lnTo>
                <a:lnTo>
                  <a:pt x="2018565" y="1031401"/>
                </a:lnTo>
                <a:lnTo>
                  <a:pt x="2061098" y="1113270"/>
                </a:lnTo>
                <a:lnTo>
                  <a:pt x="2103633" y="1195137"/>
                </a:lnTo>
                <a:lnTo>
                  <a:pt x="2146171" y="1277002"/>
                </a:lnTo>
                <a:lnTo>
                  <a:pt x="2188709" y="1358867"/>
                </a:lnTo>
                <a:lnTo>
                  <a:pt x="2231248" y="1440732"/>
                </a:lnTo>
                <a:lnTo>
                  <a:pt x="2273786" y="1522596"/>
                </a:lnTo>
                <a:lnTo>
                  <a:pt x="2316324" y="1604460"/>
                </a:lnTo>
                <a:lnTo>
                  <a:pt x="2358859" y="1686325"/>
                </a:lnTo>
                <a:lnTo>
                  <a:pt x="2386035" y="1738652"/>
                </a:lnTo>
                <a:lnTo>
                  <a:pt x="2413198" y="1790984"/>
                </a:lnTo>
                <a:lnTo>
                  <a:pt x="2426779" y="1817151"/>
                </a:lnTo>
                <a:lnTo>
                  <a:pt x="2440360" y="1843316"/>
                </a:lnTo>
                <a:lnTo>
                  <a:pt x="2467529" y="1895644"/>
                </a:lnTo>
                <a:lnTo>
                  <a:pt x="2494714" y="1947963"/>
                </a:lnTo>
                <a:lnTo>
                  <a:pt x="2521927" y="2000267"/>
                </a:lnTo>
                <a:lnTo>
                  <a:pt x="2549176" y="2052553"/>
                </a:lnTo>
                <a:lnTo>
                  <a:pt x="2576471" y="2104814"/>
                </a:lnTo>
                <a:lnTo>
                  <a:pt x="2603821" y="2157048"/>
                </a:lnTo>
                <a:lnTo>
                  <a:pt x="2631236" y="2209248"/>
                </a:lnTo>
                <a:lnTo>
                  <a:pt x="2636965" y="2220739"/>
                </a:lnTo>
                <a:lnTo>
                  <a:pt x="2641191" y="2231432"/>
                </a:lnTo>
                <a:lnTo>
                  <a:pt x="2643343" y="2241540"/>
                </a:lnTo>
                <a:lnTo>
                  <a:pt x="2642852" y="2251282"/>
                </a:lnTo>
                <a:lnTo>
                  <a:pt x="2639149" y="2260871"/>
                </a:lnTo>
                <a:lnTo>
                  <a:pt x="2631663" y="2270525"/>
                </a:lnTo>
                <a:lnTo>
                  <a:pt x="2601646" y="2293239"/>
                </a:lnTo>
                <a:lnTo>
                  <a:pt x="2571805" y="2315886"/>
                </a:lnTo>
                <a:lnTo>
                  <a:pt x="2512595" y="2360974"/>
                </a:lnTo>
                <a:lnTo>
                  <a:pt x="2453933" y="2405781"/>
                </a:lnTo>
                <a:lnTo>
                  <a:pt x="2395720" y="2450301"/>
                </a:lnTo>
                <a:lnTo>
                  <a:pt x="2366751" y="2472450"/>
                </a:lnTo>
                <a:lnTo>
                  <a:pt x="2309024" y="2516524"/>
                </a:lnTo>
                <a:lnTo>
                  <a:pt x="2251496" y="2560291"/>
                </a:lnTo>
                <a:lnTo>
                  <a:pt x="2194067" y="2603745"/>
                </a:lnTo>
                <a:lnTo>
                  <a:pt x="2136638" y="2646879"/>
                </a:lnTo>
                <a:lnTo>
                  <a:pt x="2079108" y="2689684"/>
                </a:lnTo>
                <a:lnTo>
                  <a:pt x="2032384" y="2723999"/>
                </a:lnTo>
                <a:lnTo>
                  <a:pt x="2000789" y="2745886"/>
                </a:lnTo>
                <a:lnTo>
                  <a:pt x="1961399" y="2768340"/>
                </a:lnTo>
                <a:lnTo>
                  <a:pt x="1916911" y="2779168"/>
                </a:lnTo>
                <a:lnTo>
                  <a:pt x="1906127" y="2778504"/>
                </a:lnTo>
                <a:lnTo>
                  <a:pt x="1859413" y="2762552"/>
                </a:lnTo>
                <a:lnTo>
                  <a:pt x="1816018" y="2736799"/>
                </a:lnTo>
                <a:lnTo>
                  <a:pt x="1780641" y="2713158"/>
                </a:lnTo>
                <a:lnTo>
                  <a:pt x="1718337" y="2670260"/>
                </a:lnTo>
                <a:lnTo>
                  <a:pt x="1656526" y="2626742"/>
                </a:lnTo>
                <a:lnTo>
                  <a:pt x="1595186" y="2582631"/>
                </a:lnTo>
                <a:lnTo>
                  <a:pt x="1534297" y="2537955"/>
                </a:lnTo>
                <a:lnTo>
                  <a:pt x="1473836" y="2492743"/>
                </a:lnTo>
                <a:lnTo>
                  <a:pt x="1413781" y="2447021"/>
                </a:lnTo>
                <a:lnTo>
                  <a:pt x="1354111" y="2400817"/>
                </a:lnTo>
                <a:lnTo>
                  <a:pt x="1294804" y="2354160"/>
                </a:lnTo>
                <a:lnTo>
                  <a:pt x="1235839" y="2307077"/>
                </a:lnTo>
                <a:lnTo>
                  <a:pt x="1177193" y="2259595"/>
                </a:lnTo>
                <a:lnTo>
                  <a:pt x="1118844" y="2211744"/>
                </a:lnTo>
                <a:lnTo>
                  <a:pt x="1060772" y="2163549"/>
                </a:lnTo>
                <a:lnTo>
                  <a:pt x="1002955" y="2115040"/>
                </a:lnTo>
                <a:lnTo>
                  <a:pt x="945370" y="2066243"/>
                </a:lnTo>
                <a:lnTo>
                  <a:pt x="887996" y="2017187"/>
                </a:lnTo>
                <a:lnTo>
                  <a:pt x="830811" y="1967900"/>
                </a:lnTo>
                <a:lnTo>
                  <a:pt x="773793" y="1918409"/>
                </a:lnTo>
                <a:lnTo>
                  <a:pt x="716922" y="1868741"/>
                </a:lnTo>
                <a:lnTo>
                  <a:pt x="660174" y="1818926"/>
                </a:lnTo>
                <a:lnTo>
                  <a:pt x="603529" y="1768990"/>
                </a:lnTo>
                <a:lnTo>
                  <a:pt x="557159" y="1727633"/>
                </a:lnTo>
                <a:lnTo>
                  <a:pt x="511157" y="1685852"/>
                </a:lnTo>
                <a:lnTo>
                  <a:pt x="465486" y="1643692"/>
                </a:lnTo>
                <a:lnTo>
                  <a:pt x="420108" y="1601200"/>
                </a:lnTo>
                <a:lnTo>
                  <a:pt x="374986" y="1558422"/>
                </a:lnTo>
                <a:lnTo>
                  <a:pt x="330084" y="1515405"/>
                </a:lnTo>
                <a:lnTo>
                  <a:pt x="285364" y="1472194"/>
                </a:lnTo>
                <a:lnTo>
                  <a:pt x="240790" y="1428836"/>
                </a:lnTo>
                <a:lnTo>
                  <a:pt x="196324" y="1385377"/>
                </a:lnTo>
                <a:lnTo>
                  <a:pt x="151930" y="1341863"/>
                </a:lnTo>
                <a:lnTo>
                  <a:pt x="116079" y="1304089"/>
                </a:lnTo>
                <a:lnTo>
                  <a:pt x="84167" y="1264106"/>
                </a:lnTo>
                <a:lnTo>
                  <a:pt x="57180" y="1221599"/>
                </a:lnTo>
                <a:lnTo>
                  <a:pt x="36107" y="1176251"/>
                </a:lnTo>
                <a:lnTo>
                  <a:pt x="21935" y="1127744"/>
                </a:lnTo>
                <a:lnTo>
                  <a:pt x="15651" y="1075761"/>
                </a:lnTo>
                <a:lnTo>
                  <a:pt x="15480" y="1057607"/>
                </a:lnTo>
                <a:lnTo>
                  <a:pt x="16332" y="1039019"/>
                </a:lnTo>
                <a:lnTo>
                  <a:pt x="10883" y="1037355"/>
                </a:lnTo>
                <a:lnTo>
                  <a:pt x="5448" y="1035704"/>
                </a:lnTo>
                <a:lnTo>
                  <a:pt x="0" y="10340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7679" y="1772963"/>
            <a:ext cx="2018207" cy="2535401"/>
          </a:xfrm>
          <a:custGeom>
            <a:avLst/>
            <a:gdLst/>
            <a:ahLst/>
            <a:cxnLst/>
            <a:rect l="l" t="t" r="r" b="b"/>
            <a:pathLst>
              <a:path w="2018207" h="2535401">
                <a:moveTo>
                  <a:pt x="1340078" y="2535401"/>
                </a:moveTo>
                <a:lnTo>
                  <a:pt x="1310456" y="2510888"/>
                </a:lnTo>
                <a:lnTo>
                  <a:pt x="1266815" y="2474987"/>
                </a:lnTo>
                <a:lnTo>
                  <a:pt x="1238212" y="2451517"/>
                </a:lnTo>
                <a:lnTo>
                  <a:pt x="1224049" y="2439891"/>
                </a:lnTo>
                <a:lnTo>
                  <a:pt x="1182073" y="2405337"/>
                </a:lnTo>
                <a:lnTo>
                  <a:pt x="1140801" y="2371060"/>
                </a:lnTo>
                <a:lnTo>
                  <a:pt x="1100148" y="2336796"/>
                </a:lnTo>
                <a:lnTo>
                  <a:pt x="1060030" y="2302280"/>
                </a:lnTo>
                <a:lnTo>
                  <a:pt x="1007425" y="2256407"/>
                </a:lnTo>
                <a:lnTo>
                  <a:pt x="954882" y="2210462"/>
                </a:lnTo>
                <a:lnTo>
                  <a:pt x="902403" y="2164444"/>
                </a:lnTo>
                <a:lnTo>
                  <a:pt x="849990" y="2118350"/>
                </a:lnTo>
                <a:lnTo>
                  <a:pt x="797647" y="2072178"/>
                </a:lnTo>
                <a:lnTo>
                  <a:pt x="745374" y="2025926"/>
                </a:lnTo>
                <a:lnTo>
                  <a:pt x="693176" y="1979592"/>
                </a:lnTo>
                <a:lnTo>
                  <a:pt x="641053" y="1933174"/>
                </a:lnTo>
                <a:lnTo>
                  <a:pt x="589008" y="1886669"/>
                </a:lnTo>
                <a:lnTo>
                  <a:pt x="537044" y="1840076"/>
                </a:lnTo>
                <a:lnTo>
                  <a:pt x="505547" y="1811392"/>
                </a:lnTo>
                <a:lnTo>
                  <a:pt x="474411" y="1782285"/>
                </a:lnTo>
                <a:lnTo>
                  <a:pt x="443620" y="1752794"/>
                </a:lnTo>
                <a:lnTo>
                  <a:pt x="413156" y="1722955"/>
                </a:lnTo>
                <a:lnTo>
                  <a:pt x="383002" y="1692806"/>
                </a:lnTo>
                <a:lnTo>
                  <a:pt x="353141" y="1662383"/>
                </a:lnTo>
                <a:lnTo>
                  <a:pt x="302423" y="1608775"/>
                </a:lnTo>
                <a:lnTo>
                  <a:pt x="272809" y="1574922"/>
                </a:lnTo>
                <a:lnTo>
                  <a:pt x="244571" y="1540414"/>
                </a:lnTo>
                <a:lnTo>
                  <a:pt x="217734" y="1505253"/>
                </a:lnTo>
                <a:lnTo>
                  <a:pt x="192325" y="1469443"/>
                </a:lnTo>
                <a:lnTo>
                  <a:pt x="168369" y="1432988"/>
                </a:lnTo>
                <a:lnTo>
                  <a:pt x="145892" y="1395891"/>
                </a:lnTo>
                <a:lnTo>
                  <a:pt x="124920" y="1358155"/>
                </a:lnTo>
                <a:lnTo>
                  <a:pt x="105479" y="1319783"/>
                </a:lnTo>
                <a:lnTo>
                  <a:pt x="87593" y="1280779"/>
                </a:lnTo>
                <a:lnTo>
                  <a:pt x="71289" y="1241147"/>
                </a:lnTo>
                <a:lnTo>
                  <a:pt x="56594" y="1200889"/>
                </a:lnTo>
                <a:lnTo>
                  <a:pt x="43532" y="1160009"/>
                </a:lnTo>
                <a:lnTo>
                  <a:pt x="32129" y="1118510"/>
                </a:lnTo>
                <a:lnTo>
                  <a:pt x="22411" y="1076396"/>
                </a:lnTo>
                <a:lnTo>
                  <a:pt x="14404" y="1033670"/>
                </a:lnTo>
                <a:lnTo>
                  <a:pt x="8133" y="990336"/>
                </a:lnTo>
                <a:lnTo>
                  <a:pt x="3625" y="946396"/>
                </a:lnTo>
                <a:lnTo>
                  <a:pt x="906" y="901855"/>
                </a:lnTo>
                <a:lnTo>
                  <a:pt x="0" y="856715"/>
                </a:lnTo>
                <a:lnTo>
                  <a:pt x="1354" y="804057"/>
                </a:lnTo>
                <a:lnTo>
                  <a:pt x="5413" y="752084"/>
                </a:lnTo>
                <a:lnTo>
                  <a:pt x="12212" y="700932"/>
                </a:lnTo>
                <a:lnTo>
                  <a:pt x="21787" y="650737"/>
                </a:lnTo>
                <a:lnTo>
                  <a:pt x="34173" y="601635"/>
                </a:lnTo>
                <a:lnTo>
                  <a:pt x="49405" y="553762"/>
                </a:lnTo>
                <a:lnTo>
                  <a:pt x="67518" y="507256"/>
                </a:lnTo>
                <a:lnTo>
                  <a:pt x="88549" y="462250"/>
                </a:lnTo>
                <a:lnTo>
                  <a:pt x="112531" y="418882"/>
                </a:lnTo>
                <a:lnTo>
                  <a:pt x="139501" y="377288"/>
                </a:lnTo>
                <a:lnTo>
                  <a:pt x="169494" y="337604"/>
                </a:lnTo>
                <a:lnTo>
                  <a:pt x="202545" y="299966"/>
                </a:lnTo>
                <a:lnTo>
                  <a:pt x="238689" y="264510"/>
                </a:lnTo>
                <a:lnTo>
                  <a:pt x="277962" y="231372"/>
                </a:lnTo>
                <a:lnTo>
                  <a:pt x="320398" y="200688"/>
                </a:lnTo>
                <a:lnTo>
                  <a:pt x="366035" y="172595"/>
                </a:lnTo>
                <a:lnTo>
                  <a:pt x="414905" y="147228"/>
                </a:lnTo>
                <a:lnTo>
                  <a:pt x="467046" y="124724"/>
                </a:lnTo>
                <a:lnTo>
                  <a:pt x="522492" y="105218"/>
                </a:lnTo>
                <a:lnTo>
                  <a:pt x="581278" y="88848"/>
                </a:lnTo>
                <a:lnTo>
                  <a:pt x="647462" y="73313"/>
                </a:lnTo>
                <a:lnTo>
                  <a:pt x="713776" y="59034"/>
                </a:lnTo>
                <a:lnTo>
                  <a:pt x="780237" y="46097"/>
                </a:lnTo>
                <a:lnTo>
                  <a:pt x="846857" y="34584"/>
                </a:lnTo>
                <a:lnTo>
                  <a:pt x="913653" y="24579"/>
                </a:lnTo>
                <a:lnTo>
                  <a:pt x="980639" y="16167"/>
                </a:lnTo>
                <a:lnTo>
                  <a:pt x="1047829" y="9432"/>
                </a:lnTo>
                <a:lnTo>
                  <a:pt x="1115238" y="4457"/>
                </a:lnTo>
                <a:lnTo>
                  <a:pt x="1182881" y="1327"/>
                </a:lnTo>
                <a:lnTo>
                  <a:pt x="1250772" y="125"/>
                </a:lnTo>
                <a:lnTo>
                  <a:pt x="1325944" y="0"/>
                </a:lnTo>
                <a:lnTo>
                  <a:pt x="1363559" y="13"/>
                </a:lnTo>
                <a:lnTo>
                  <a:pt x="1438910" y="173"/>
                </a:lnTo>
                <a:lnTo>
                  <a:pt x="1514499" y="483"/>
                </a:lnTo>
                <a:lnTo>
                  <a:pt x="1590421" y="910"/>
                </a:lnTo>
                <a:lnTo>
                  <a:pt x="1628536" y="1157"/>
                </a:lnTo>
                <a:lnTo>
                  <a:pt x="1666771" y="1421"/>
                </a:lnTo>
                <a:lnTo>
                  <a:pt x="1705137" y="1698"/>
                </a:lnTo>
                <a:lnTo>
                  <a:pt x="1743646" y="1984"/>
                </a:lnTo>
                <a:lnTo>
                  <a:pt x="1782309" y="2274"/>
                </a:lnTo>
                <a:lnTo>
                  <a:pt x="1821139" y="2565"/>
                </a:lnTo>
                <a:lnTo>
                  <a:pt x="1860148" y="2852"/>
                </a:lnTo>
                <a:lnTo>
                  <a:pt x="1899347" y="3132"/>
                </a:lnTo>
                <a:lnTo>
                  <a:pt x="1938749" y="3400"/>
                </a:lnTo>
                <a:lnTo>
                  <a:pt x="1978365" y="3652"/>
                </a:lnTo>
                <a:lnTo>
                  <a:pt x="2018207" y="3885"/>
                </a:lnTo>
                <a:lnTo>
                  <a:pt x="1984010" y="131540"/>
                </a:lnTo>
                <a:lnTo>
                  <a:pt x="1949881" y="258945"/>
                </a:lnTo>
                <a:lnTo>
                  <a:pt x="1915814" y="386121"/>
                </a:lnTo>
                <a:lnTo>
                  <a:pt x="1881801" y="513091"/>
                </a:lnTo>
                <a:lnTo>
                  <a:pt x="1847838" y="639878"/>
                </a:lnTo>
                <a:lnTo>
                  <a:pt x="1813918" y="766506"/>
                </a:lnTo>
                <a:lnTo>
                  <a:pt x="1780034" y="892998"/>
                </a:lnTo>
                <a:lnTo>
                  <a:pt x="1746181" y="1019375"/>
                </a:lnTo>
                <a:lnTo>
                  <a:pt x="1712353" y="1145662"/>
                </a:lnTo>
                <a:lnTo>
                  <a:pt x="1678543" y="1271881"/>
                </a:lnTo>
                <a:lnTo>
                  <a:pt x="1644744" y="1398055"/>
                </a:lnTo>
                <a:lnTo>
                  <a:pt x="1610952" y="1524208"/>
                </a:lnTo>
                <a:lnTo>
                  <a:pt x="1577159" y="1650362"/>
                </a:lnTo>
                <a:lnTo>
                  <a:pt x="1543360" y="1776540"/>
                </a:lnTo>
                <a:lnTo>
                  <a:pt x="1509547" y="1902765"/>
                </a:lnTo>
                <a:lnTo>
                  <a:pt x="1475716" y="2029060"/>
                </a:lnTo>
                <a:lnTo>
                  <a:pt x="1441860" y="2155448"/>
                </a:lnTo>
                <a:lnTo>
                  <a:pt x="1407972" y="2281952"/>
                </a:lnTo>
                <a:lnTo>
                  <a:pt x="1374047" y="2408596"/>
                </a:lnTo>
                <a:lnTo>
                  <a:pt x="1340078" y="25354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567" y="6623015"/>
            <a:ext cx="1920653" cy="996984"/>
          </a:xfrm>
          <a:custGeom>
            <a:avLst/>
            <a:gdLst/>
            <a:ahLst/>
            <a:cxnLst/>
            <a:rect l="l" t="t" r="r" b="b"/>
            <a:pathLst>
              <a:path w="1920653" h="996984">
                <a:moveTo>
                  <a:pt x="0" y="0"/>
                </a:moveTo>
                <a:lnTo>
                  <a:pt x="35238" y="16384"/>
                </a:lnTo>
                <a:lnTo>
                  <a:pt x="70078" y="32569"/>
                </a:lnTo>
                <a:lnTo>
                  <a:pt x="121682" y="56529"/>
                </a:lnTo>
                <a:lnTo>
                  <a:pt x="138730" y="64444"/>
                </a:lnTo>
                <a:lnTo>
                  <a:pt x="189487" y="88022"/>
                </a:lnTo>
                <a:lnTo>
                  <a:pt x="239776" y="111416"/>
                </a:lnTo>
                <a:lnTo>
                  <a:pt x="289740" y="134717"/>
                </a:lnTo>
                <a:lnTo>
                  <a:pt x="339521" y="158013"/>
                </a:lnTo>
                <a:lnTo>
                  <a:pt x="414986" y="193404"/>
                </a:lnTo>
                <a:lnTo>
                  <a:pt x="490450" y="228796"/>
                </a:lnTo>
                <a:lnTo>
                  <a:pt x="565914" y="264189"/>
                </a:lnTo>
                <a:lnTo>
                  <a:pt x="641377" y="299583"/>
                </a:lnTo>
                <a:lnTo>
                  <a:pt x="716840" y="334978"/>
                </a:lnTo>
                <a:lnTo>
                  <a:pt x="792301" y="370375"/>
                </a:lnTo>
                <a:lnTo>
                  <a:pt x="867762" y="405774"/>
                </a:lnTo>
                <a:lnTo>
                  <a:pt x="943222" y="441175"/>
                </a:lnTo>
                <a:lnTo>
                  <a:pt x="1018681" y="476578"/>
                </a:lnTo>
                <a:lnTo>
                  <a:pt x="1094138" y="511984"/>
                </a:lnTo>
                <a:lnTo>
                  <a:pt x="1169594" y="547393"/>
                </a:lnTo>
                <a:lnTo>
                  <a:pt x="1245048" y="582805"/>
                </a:lnTo>
                <a:lnTo>
                  <a:pt x="1320501" y="618220"/>
                </a:lnTo>
                <a:lnTo>
                  <a:pt x="1395951" y="653639"/>
                </a:lnTo>
                <a:lnTo>
                  <a:pt x="1471400" y="689061"/>
                </a:lnTo>
                <a:lnTo>
                  <a:pt x="1546847" y="724488"/>
                </a:lnTo>
                <a:lnTo>
                  <a:pt x="1622292" y="759919"/>
                </a:lnTo>
                <a:lnTo>
                  <a:pt x="1697734" y="795355"/>
                </a:lnTo>
                <a:lnTo>
                  <a:pt x="1773174" y="830795"/>
                </a:lnTo>
                <a:lnTo>
                  <a:pt x="1848612" y="866241"/>
                </a:lnTo>
                <a:lnTo>
                  <a:pt x="1887424" y="887661"/>
                </a:lnTo>
                <a:lnTo>
                  <a:pt x="1915702" y="918066"/>
                </a:lnTo>
                <a:lnTo>
                  <a:pt x="1920653" y="946081"/>
                </a:lnTo>
                <a:lnTo>
                  <a:pt x="1919411" y="956996"/>
                </a:lnTo>
                <a:lnTo>
                  <a:pt x="1916789" y="968881"/>
                </a:lnTo>
                <a:lnTo>
                  <a:pt x="1912823" y="981845"/>
                </a:lnTo>
                <a:lnTo>
                  <a:pt x="1907553" y="995999"/>
                </a:lnTo>
                <a:lnTo>
                  <a:pt x="1907098" y="9969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92721" y="6623015"/>
            <a:ext cx="275845" cy="996984"/>
          </a:xfrm>
          <a:custGeom>
            <a:avLst/>
            <a:gdLst/>
            <a:ahLst/>
            <a:cxnLst/>
            <a:rect l="l" t="t" r="r" b="b"/>
            <a:pathLst>
              <a:path w="275845" h="996984">
                <a:moveTo>
                  <a:pt x="481" y="996984"/>
                </a:moveTo>
                <a:lnTo>
                  <a:pt x="0" y="986009"/>
                </a:lnTo>
                <a:lnTo>
                  <a:pt x="473" y="972534"/>
                </a:lnTo>
                <a:lnTo>
                  <a:pt x="6075" y="931056"/>
                </a:lnTo>
                <a:lnTo>
                  <a:pt x="12482" y="889905"/>
                </a:lnTo>
                <a:lnTo>
                  <a:pt x="19645" y="849060"/>
                </a:lnTo>
                <a:lnTo>
                  <a:pt x="27516" y="808503"/>
                </a:lnTo>
                <a:lnTo>
                  <a:pt x="36048" y="768217"/>
                </a:lnTo>
                <a:lnTo>
                  <a:pt x="45192" y="728182"/>
                </a:lnTo>
                <a:lnTo>
                  <a:pt x="54901" y="688381"/>
                </a:lnTo>
                <a:lnTo>
                  <a:pt x="65127" y="648794"/>
                </a:lnTo>
                <a:lnTo>
                  <a:pt x="75823" y="609402"/>
                </a:lnTo>
                <a:lnTo>
                  <a:pt x="86941" y="570189"/>
                </a:lnTo>
                <a:lnTo>
                  <a:pt x="98432" y="531135"/>
                </a:lnTo>
                <a:lnTo>
                  <a:pt x="110249" y="492221"/>
                </a:lnTo>
                <a:lnTo>
                  <a:pt x="122345" y="453429"/>
                </a:lnTo>
                <a:lnTo>
                  <a:pt x="134671" y="414741"/>
                </a:lnTo>
                <a:lnTo>
                  <a:pt x="147180" y="376139"/>
                </a:lnTo>
                <a:lnTo>
                  <a:pt x="159824" y="337603"/>
                </a:lnTo>
                <a:lnTo>
                  <a:pt x="172556" y="299115"/>
                </a:lnTo>
                <a:lnTo>
                  <a:pt x="185326" y="260657"/>
                </a:lnTo>
                <a:lnTo>
                  <a:pt x="198089" y="222210"/>
                </a:lnTo>
                <a:lnTo>
                  <a:pt x="210795" y="183756"/>
                </a:lnTo>
                <a:lnTo>
                  <a:pt x="226630" y="137218"/>
                </a:lnTo>
                <a:lnTo>
                  <a:pt x="243348" y="90221"/>
                </a:lnTo>
                <a:lnTo>
                  <a:pt x="256373" y="54188"/>
                </a:lnTo>
                <a:lnTo>
                  <a:pt x="260794" y="41961"/>
                </a:lnTo>
                <a:lnTo>
                  <a:pt x="265250" y="29604"/>
                </a:lnTo>
                <a:lnTo>
                  <a:pt x="269740" y="17105"/>
                </a:lnTo>
                <a:lnTo>
                  <a:pt x="274261" y="4452"/>
                </a:lnTo>
                <a:lnTo>
                  <a:pt x="27584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0225" y="0"/>
            <a:ext cx="1526743" cy="1643205"/>
          </a:xfrm>
          <a:custGeom>
            <a:avLst/>
            <a:gdLst/>
            <a:ahLst/>
            <a:cxnLst/>
            <a:rect l="l" t="t" r="r" b="b"/>
            <a:pathLst>
              <a:path w="1526743" h="1643205">
                <a:moveTo>
                  <a:pt x="1526743" y="0"/>
                </a:moveTo>
                <a:lnTo>
                  <a:pt x="1504001" y="39624"/>
                </a:lnTo>
                <a:lnTo>
                  <a:pt x="1452681" y="129044"/>
                </a:lnTo>
                <a:lnTo>
                  <a:pt x="1401426" y="218348"/>
                </a:lnTo>
                <a:lnTo>
                  <a:pt x="1350231" y="307551"/>
                </a:lnTo>
                <a:lnTo>
                  <a:pt x="1299085" y="396667"/>
                </a:lnTo>
                <a:lnTo>
                  <a:pt x="1247981" y="485711"/>
                </a:lnTo>
                <a:lnTo>
                  <a:pt x="1196910" y="574696"/>
                </a:lnTo>
                <a:lnTo>
                  <a:pt x="1145865" y="663638"/>
                </a:lnTo>
                <a:lnTo>
                  <a:pt x="1094836" y="752550"/>
                </a:lnTo>
                <a:lnTo>
                  <a:pt x="1043817" y="841447"/>
                </a:lnTo>
                <a:lnTo>
                  <a:pt x="992798" y="930343"/>
                </a:lnTo>
                <a:lnTo>
                  <a:pt x="941771" y="1019252"/>
                </a:lnTo>
                <a:lnTo>
                  <a:pt x="890728" y="1108190"/>
                </a:lnTo>
                <a:lnTo>
                  <a:pt x="839661" y="1197170"/>
                </a:lnTo>
                <a:lnTo>
                  <a:pt x="788562" y="1286206"/>
                </a:lnTo>
                <a:lnTo>
                  <a:pt x="737422" y="1375314"/>
                </a:lnTo>
                <a:lnTo>
                  <a:pt x="686232" y="1464506"/>
                </a:lnTo>
                <a:lnTo>
                  <a:pt x="634986" y="1553799"/>
                </a:lnTo>
                <a:lnTo>
                  <a:pt x="583674" y="1643205"/>
                </a:lnTo>
                <a:lnTo>
                  <a:pt x="574543" y="1633142"/>
                </a:lnTo>
                <a:lnTo>
                  <a:pt x="565516" y="1623288"/>
                </a:lnTo>
                <a:lnTo>
                  <a:pt x="556599" y="1613613"/>
                </a:lnTo>
                <a:lnTo>
                  <a:pt x="547793" y="1604089"/>
                </a:lnTo>
                <a:lnTo>
                  <a:pt x="539102" y="1594687"/>
                </a:lnTo>
                <a:lnTo>
                  <a:pt x="505557" y="1557705"/>
                </a:lnTo>
                <a:lnTo>
                  <a:pt x="461590" y="1505113"/>
                </a:lnTo>
                <a:lnTo>
                  <a:pt x="421290" y="1455743"/>
                </a:lnTo>
                <a:lnTo>
                  <a:pt x="381064" y="1406399"/>
                </a:lnTo>
                <a:lnTo>
                  <a:pt x="340914" y="1357068"/>
                </a:lnTo>
                <a:lnTo>
                  <a:pt x="300842" y="1307741"/>
                </a:lnTo>
                <a:lnTo>
                  <a:pt x="260847" y="1258406"/>
                </a:lnTo>
                <a:lnTo>
                  <a:pt x="220932" y="1209053"/>
                </a:lnTo>
                <a:lnTo>
                  <a:pt x="181098" y="1159672"/>
                </a:lnTo>
                <a:lnTo>
                  <a:pt x="141345" y="1110250"/>
                </a:lnTo>
                <a:lnTo>
                  <a:pt x="101675" y="1060777"/>
                </a:lnTo>
                <a:lnTo>
                  <a:pt x="74717" y="1026989"/>
                </a:lnTo>
                <a:lnTo>
                  <a:pt x="49587" y="988917"/>
                </a:lnTo>
                <a:lnTo>
                  <a:pt x="39664" y="946093"/>
                </a:lnTo>
                <a:lnTo>
                  <a:pt x="41064" y="934391"/>
                </a:lnTo>
                <a:lnTo>
                  <a:pt x="44418" y="922223"/>
                </a:lnTo>
                <a:lnTo>
                  <a:pt x="50933" y="905283"/>
                </a:lnTo>
                <a:lnTo>
                  <a:pt x="52423" y="894796"/>
                </a:lnTo>
                <a:lnTo>
                  <a:pt x="21140" y="849946"/>
                </a:lnTo>
                <a:lnTo>
                  <a:pt x="4757" y="803966"/>
                </a:lnTo>
                <a:lnTo>
                  <a:pt x="0" y="757355"/>
                </a:lnTo>
                <a:lnTo>
                  <a:pt x="432" y="741763"/>
                </a:lnTo>
                <a:lnTo>
                  <a:pt x="6084" y="695080"/>
                </a:lnTo>
                <a:lnTo>
                  <a:pt x="15726" y="648922"/>
                </a:lnTo>
                <a:lnTo>
                  <a:pt x="19260" y="633739"/>
                </a:lnTo>
                <a:lnTo>
                  <a:pt x="22753" y="618688"/>
                </a:lnTo>
                <a:lnTo>
                  <a:pt x="26083" y="603787"/>
                </a:lnTo>
                <a:lnTo>
                  <a:pt x="29129" y="589055"/>
                </a:lnTo>
                <a:lnTo>
                  <a:pt x="37602" y="548369"/>
                </a:lnTo>
                <a:lnTo>
                  <a:pt x="47025" y="508068"/>
                </a:lnTo>
                <a:lnTo>
                  <a:pt x="57377" y="468144"/>
                </a:lnTo>
                <a:lnTo>
                  <a:pt x="68641" y="428589"/>
                </a:lnTo>
                <a:lnTo>
                  <a:pt x="80798" y="389397"/>
                </a:lnTo>
                <a:lnTo>
                  <a:pt x="93830" y="350560"/>
                </a:lnTo>
                <a:lnTo>
                  <a:pt x="107717" y="312073"/>
                </a:lnTo>
                <a:lnTo>
                  <a:pt x="122442" y="273926"/>
                </a:lnTo>
                <a:lnTo>
                  <a:pt x="137985" y="236114"/>
                </a:lnTo>
                <a:lnTo>
                  <a:pt x="154328" y="198630"/>
                </a:lnTo>
                <a:lnTo>
                  <a:pt x="171453" y="161465"/>
                </a:lnTo>
                <a:lnTo>
                  <a:pt x="189341" y="124614"/>
                </a:lnTo>
                <a:lnTo>
                  <a:pt x="207974" y="88070"/>
                </a:lnTo>
                <a:lnTo>
                  <a:pt x="227333" y="51824"/>
                </a:lnTo>
                <a:lnTo>
                  <a:pt x="247399" y="15870"/>
                </a:lnTo>
                <a:lnTo>
                  <a:pt x="25663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89544" y="6065345"/>
            <a:ext cx="770455" cy="756336"/>
          </a:xfrm>
          <a:custGeom>
            <a:avLst/>
            <a:gdLst/>
            <a:ahLst/>
            <a:cxnLst/>
            <a:rect l="l" t="t" r="r" b="b"/>
            <a:pathLst>
              <a:path w="770455" h="756336">
                <a:moveTo>
                  <a:pt x="0" y="756336"/>
                </a:moveTo>
                <a:lnTo>
                  <a:pt x="3394" y="681791"/>
                </a:lnTo>
                <a:lnTo>
                  <a:pt x="13193" y="612246"/>
                </a:lnTo>
                <a:lnTo>
                  <a:pt x="29017" y="547349"/>
                </a:lnTo>
                <a:lnTo>
                  <a:pt x="50485" y="486746"/>
                </a:lnTo>
                <a:lnTo>
                  <a:pt x="77217" y="430084"/>
                </a:lnTo>
                <a:lnTo>
                  <a:pt x="108832" y="377009"/>
                </a:lnTo>
                <a:lnTo>
                  <a:pt x="144950" y="327168"/>
                </a:lnTo>
                <a:lnTo>
                  <a:pt x="185191" y="280206"/>
                </a:lnTo>
                <a:lnTo>
                  <a:pt x="229173" y="235772"/>
                </a:lnTo>
                <a:lnTo>
                  <a:pt x="276517" y="193510"/>
                </a:lnTo>
                <a:lnTo>
                  <a:pt x="314780" y="162665"/>
                </a:lnTo>
                <a:lnTo>
                  <a:pt x="354322" y="133309"/>
                </a:lnTo>
                <a:lnTo>
                  <a:pt x="394859" y="105143"/>
                </a:lnTo>
                <a:lnTo>
                  <a:pt x="436110" y="77870"/>
                </a:lnTo>
                <a:lnTo>
                  <a:pt x="477794" y="51189"/>
                </a:lnTo>
                <a:lnTo>
                  <a:pt x="519626" y="24802"/>
                </a:lnTo>
                <a:lnTo>
                  <a:pt x="533555" y="16020"/>
                </a:lnTo>
                <a:lnTo>
                  <a:pt x="547458" y="7227"/>
                </a:lnTo>
                <a:lnTo>
                  <a:pt x="558093" y="2757"/>
                </a:lnTo>
                <a:lnTo>
                  <a:pt x="571479" y="349"/>
                </a:lnTo>
                <a:lnTo>
                  <a:pt x="585903" y="0"/>
                </a:lnTo>
                <a:lnTo>
                  <a:pt x="599648" y="1706"/>
                </a:lnTo>
                <a:lnTo>
                  <a:pt x="611000" y="5466"/>
                </a:lnTo>
                <a:lnTo>
                  <a:pt x="624670" y="20077"/>
                </a:lnTo>
                <a:lnTo>
                  <a:pt x="638684" y="33643"/>
                </a:lnTo>
                <a:lnTo>
                  <a:pt x="682623" y="68624"/>
                </a:lnTo>
                <a:lnTo>
                  <a:pt x="729060" y="96180"/>
                </a:lnTo>
                <a:lnTo>
                  <a:pt x="761184" y="111158"/>
                </a:lnTo>
                <a:lnTo>
                  <a:pt x="770455" y="1149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89544" y="6821682"/>
            <a:ext cx="577681" cy="798318"/>
          </a:xfrm>
          <a:custGeom>
            <a:avLst/>
            <a:gdLst/>
            <a:ahLst/>
            <a:cxnLst/>
            <a:rect l="l" t="t" r="r" b="b"/>
            <a:pathLst>
              <a:path w="577681" h="798318">
                <a:moveTo>
                  <a:pt x="577680" y="798318"/>
                </a:moveTo>
                <a:lnTo>
                  <a:pt x="531645" y="780699"/>
                </a:lnTo>
                <a:lnTo>
                  <a:pt x="496153" y="763896"/>
                </a:lnTo>
                <a:lnTo>
                  <a:pt x="462235" y="745162"/>
                </a:lnTo>
                <a:lnTo>
                  <a:pt x="400466" y="704506"/>
                </a:lnTo>
                <a:lnTo>
                  <a:pt x="362134" y="676029"/>
                </a:lnTo>
                <a:lnTo>
                  <a:pt x="325729" y="646425"/>
                </a:lnTo>
                <a:lnTo>
                  <a:pt x="291249" y="615722"/>
                </a:lnTo>
                <a:lnTo>
                  <a:pt x="258693" y="583953"/>
                </a:lnTo>
                <a:lnTo>
                  <a:pt x="228058" y="551147"/>
                </a:lnTo>
                <a:lnTo>
                  <a:pt x="199344" y="517334"/>
                </a:lnTo>
                <a:lnTo>
                  <a:pt x="172548" y="482545"/>
                </a:lnTo>
                <a:lnTo>
                  <a:pt x="147668" y="446810"/>
                </a:lnTo>
                <a:lnTo>
                  <a:pt x="124704" y="410160"/>
                </a:lnTo>
                <a:lnTo>
                  <a:pt x="103653" y="372625"/>
                </a:lnTo>
                <a:lnTo>
                  <a:pt x="84513" y="334236"/>
                </a:lnTo>
                <a:lnTo>
                  <a:pt x="67283" y="295022"/>
                </a:lnTo>
                <a:lnTo>
                  <a:pt x="51961" y="255015"/>
                </a:lnTo>
                <a:lnTo>
                  <a:pt x="38545" y="214244"/>
                </a:lnTo>
                <a:lnTo>
                  <a:pt x="27034" y="172739"/>
                </a:lnTo>
                <a:lnTo>
                  <a:pt x="17425" y="130533"/>
                </a:lnTo>
                <a:lnTo>
                  <a:pt x="9718" y="87653"/>
                </a:lnTo>
                <a:lnTo>
                  <a:pt x="3910" y="44132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25731" y="4951771"/>
            <a:ext cx="1019938" cy="1521752"/>
          </a:xfrm>
          <a:custGeom>
            <a:avLst/>
            <a:gdLst/>
            <a:ahLst/>
            <a:cxnLst/>
            <a:rect l="l" t="t" r="r" b="b"/>
            <a:pathLst>
              <a:path w="1019938" h="1521752">
                <a:moveTo>
                  <a:pt x="885898" y="1521752"/>
                </a:moveTo>
                <a:lnTo>
                  <a:pt x="842931" y="1503213"/>
                </a:lnTo>
                <a:lnTo>
                  <a:pt x="800055" y="1484837"/>
                </a:lnTo>
                <a:lnTo>
                  <a:pt x="757281" y="1466557"/>
                </a:lnTo>
                <a:lnTo>
                  <a:pt x="735936" y="1457433"/>
                </a:lnTo>
                <a:lnTo>
                  <a:pt x="693341" y="1439172"/>
                </a:lnTo>
                <a:lnTo>
                  <a:pt x="650881" y="1420841"/>
                </a:lnTo>
                <a:lnTo>
                  <a:pt x="608569" y="1402374"/>
                </a:lnTo>
                <a:lnTo>
                  <a:pt x="566419" y="1383703"/>
                </a:lnTo>
                <a:lnTo>
                  <a:pt x="524442" y="1364761"/>
                </a:lnTo>
                <a:lnTo>
                  <a:pt x="482653" y="1345483"/>
                </a:lnTo>
                <a:lnTo>
                  <a:pt x="441312" y="1322745"/>
                </a:lnTo>
                <a:lnTo>
                  <a:pt x="413912" y="1296229"/>
                </a:lnTo>
                <a:lnTo>
                  <a:pt x="396602" y="1276448"/>
                </a:lnTo>
                <a:lnTo>
                  <a:pt x="387901" y="1266600"/>
                </a:lnTo>
                <a:lnTo>
                  <a:pt x="379021" y="1257081"/>
                </a:lnTo>
                <a:lnTo>
                  <a:pt x="366561" y="1245191"/>
                </a:lnTo>
                <a:lnTo>
                  <a:pt x="354240" y="1233356"/>
                </a:lnTo>
                <a:lnTo>
                  <a:pt x="342045" y="1221580"/>
                </a:lnTo>
                <a:lnTo>
                  <a:pt x="329960" y="1209869"/>
                </a:lnTo>
                <a:lnTo>
                  <a:pt x="317974" y="1198227"/>
                </a:lnTo>
                <a:lnTo>
                  <a:pt x="306071" y="1186661"/>
                </a:lnTo>
                <a:lnTo>
                  <a:pt x="294238" y="1175175"/>
                </a:lnTo>
                <a:lnTo>
                  <a:pt x="259022" y="1141247"/>
                </a:lnTo>
                <a:lnTo>
                  <a:pt x="223941" y="1108224"/>
                </a:lnTo>
                <a:lnTo>
                  <a:pt x="188623" y="1076245"/>
                </a:lnTo>
                <a:lnTo>
                  <a:pt x="152697" y="1045448"/>
                </a:lnTo>
                <a:lnTo>
                  <a:pt x="140522" y="1035469"/>
                </a:lnTo>
                <a:lnTo>
                  <a:pt x="129765" y="1026502"/>
                </a:lnTo>
                <a:lnTo>
                  <a:pt x="101787" y="999185"/>
                </a:lnTo>
                <a:lnTo>
                  <a:pt x="74653" y="958172"/>
                </a:lnTo>
                <a:lnTo>
                  <a:pt x="62070" y="920582"/>
                </a:lnTo>
                <a:lnTo>
                  <a:pt x="50407" y="850509"/>
                </a:lnTo>
                <a:lnTo>
                  <a:pt x="39362" y="781039"/>
                </a:lnTo>
                <a:lnTo>
                  <a:pt x="29188" y="712076"/>
                </a:lnTo>
                <a:lnTo>
                  <a:pt x="20136" y="643529"/>
                </a:lnTo>
                <a:lnTo>
                  <a:pt x="12455" y="575303"/>
                </a:lnTo>
                <a:lnTo>
                  <a:pt x="6397" y="507306"/>
                </a:lnTo>
                <a:lnTo>
                  <a:pt x="2213" y="439444"/>
                </a:lnTo>
                <a:lnTo>
                  <a:pt x="154" y="371624"/>
                </a:lnTo>
                <a:lnTo>
                  <a:pt x="0" y="337701"/>
                </a:lnTo>
                <a:lnTo>
                  <a:pt x="470" y="303753"/>
                </a:lnTo>
                <a:lnTo>
                  <a:pt x="3413" y="235737"/>
                </a:lnTo>
                <a:lnTo>
                  <a:pt x="6474" y="194165"/>
                </a:lnTo>
                <a:lnTo>
                  <a:pt x="14581" y="154317"/>
                </a:lnTo>
                <a:lnTo>
                  <a:pt x="33939" y="120823"/>
                </a:lnTo>
                <a:lnTo>
                  <a:pt x="70750" y="98312"/>
                </a:lnTo>
                <a:lnTo>
                  <a:pt x="96608" y="92743"/>
                </a:lnTo>
                <a:lnTo>
                  <a:pt x="122281" y="87200"/>
                </a:lnTo>
                <a:lnTo>
                  <a:pt x="173120" y="76228"/>
                </a:lnTo>
                <a:lnTo>
                  <a:pt x="223354" y="65461"/>
                </a:lnTo>
                <a:lnTo>
                  <a:pt x="273072" y="54965"/>
                </a:lnTo>
                <a:lnTo>
                  <a:pt x="322363" y="44806"/>
                </a:lnTo>
                <a:lnTo>
                  <a:pt x="371314" y="35049"/>
                </a:lnTo>
                <a:lnTo>
                  <a:pt x="420014" y="25760"/>
                </a:lnTo>
                <a:lnTo>
                  <a:pt x="468551" y="17005"/>
                </a:lnTo>
                <a:lnTo>
                  <a:pt x="517013" y="8849"/>
                </a:lnTo>
                <a:lnTo>
                  <a:pt x="565490" y="1359"/>
                </a:lnTo>
                <a:lnTo>
                  <a:pt x="589115" y="0"/>
                </a:lnTo>
                <a:lnTo>
                  <a:pt x="601138" y="699"/>
                </a:lnTo>
                <a:lnTo>
                  <a:pt x="650187" y="9966"/>
                </a:lnTo>
                <a:lnTo>
                  <a:pt x="687443" y="20449"/>
                </a:lnTo>
                <a:lnTo>
                  <a:pt x="699850" y="23995"/>
                </a:lnTo>
                <a:lnTo>
                  <a:pt x="712218" y="27372"/>
                </a:lnTo>
                <a:lnTo>
                  <a:pt x="724530" y="30464"/>
                </a:lnTo>
                <a:lnTo>
                  <a:pt x="737614" y="33328"/>
                </a:lnTo>
                <a:lnTo>
                  <a:pt x="750589" y="36193"/>
                </a:lnTo>
                <a:lnTo>
                  <a:pt x="788922" y="44781"/>
                </a:lnTo>
                <a:lnTo>
                  <a:pt x="826494" y="53311"/>
                </a:lnTo>
                <a:lnTo>
                  <a:pt x="838877" y="56132"/>
                </a:lnTo>
                <a:lnTo>
                  <a:pt x="851201" y="58939"/>
                </a:lnTo>
                <a:lnTo>
                  <a:pt x="900021" y="69973"/>
                </a:lnTo>
                <a:lnTo>
                  <a:pt x="948374" y="80604"/>
                </a:lnTo>
                <a:lnTo>
                  <a:pt x="972499" y="85725"/>
                </a:lnTo>
                <a:lnTo>
                  <a:pt x="987820" y="90060"/>
                </a:lnTo>
                <a:lnTo>
                  <a:pt x="1018755" y="125572"/>
                </a:lnTo>
                <a:lnTo>
                  <a:pt x="1019938" y="139777"/>
                </a:lnTo>
                <a:lnTo>
                  <a:pt x="1017181" y="169983"/>
                </a:lnTo>
                <a:lnTo>
                  <a:pt x="1014467" y="200005"/>
                </a:lnTo>
                <a:lnTo>
                  <a:pt x="1009160" y="259537"/>
                </a:lnTo>
                <a:lnTo>
                  <a:pt x="1003993" y="318451"/>
                </a:lnTo>
                <a:lnTo>
                  <a:pt x="998945" y="376822"/>
                </a:lnTo>
                <a:lnTo>
                  <a:pt x="993991" y="434727"/>
                </a:lnTo>
                <a:lnTo>
                  <a:pt x="989110" y="492244"/>
                </a:lnTo>
                <a:lnTo>
                  <a:pt x="984279" y="549450"/>
                </a:lnTo>
                <a:lnTo>
                  <a:pt x="981875" y="577959"/>
                </a:lnTo>
                <a:lnTo>
                  <a:pt x="979475" y="606420"/>
                </a:lnTo>
                <a:lnTo>
                  <a:pt x="974676" y="663232"/>
                </a:lnTo>
                <a:lnTo>
                  <a:pt x="969858" y="719963"/>
                </a:lnTo>
                <a:lnTo>
                  <a:pt x="966583" y="758402"/>
                </a:lnTo>
                <a:lnTo>
                  <a:pt x="963310" y="796842"/>
                </a:lnTo>
                <a:lnTo>
                  <a:pt x="960040" y="835282"/>
                </a:lnTo>
                <a:lnTo>
                  <a:pt x="956771" y="873722"/>
                </a:lnTo>
                <a:lnTo>
                  <a:pt x="953504" y="912162"/>
                </a:lnTo>
                <a:lnTo>
                  <a:pt x="950237" y="950602"/>
                </a:lnTo>
                <a:lnTo>
                  <a:pt x="946970" y="989043"/>
                </a:lnTo>
                <a:lnTo>
                  <a:pt x="943703" y="1027483"/>
                </a:lnTo>
                <a:lnTo>
                  <a:pt x="940435" y="1065923"/>
                </a:lnTo>
                <a:lnTo>
                  <a:pt x="937165" y="1104363"/>
                </a:lnTo>
                <a:lnTo>
                  <a:pt x="933893" y="1142803"/>
                </a:lnTo>
                <a:lnTo>
                  <a:pt x="930618" y="1181243"/>
                </a:lnTo>
                <a:lnTo>
                  <a:pt x="927340" y="1219682"/>
                </a:lnTo>
                <a:lnTo>
                  <a:pt x="924059" y="1258121"/>
                </a:lnTo>
                <a:lnTo>
                  <a:pt x="920773" y="1296560"/>
                </a:lnTo>
                <a:lnTo>
                  <a:pt x="917482" y="1334998"/>
                </a:lnTo>
                <a:lnTo>
                  <a:pt x="914187" y="1373436"/>
                </a:lnTo>
                <a:lnTo>
                  <a:pt x="910885" y="1411873"/>
                </a:lnTo>
                <a:lnTo>
                  <a:pt x="907577" y="1450309"/>
                </a:lnTo>
                <a:lnTo>
                  <a:pt x="904262" y="1488745"/>
                </a:lnTo>
                <a:lnTo>
                  <a:pt x="896048" y="1504706"/>
                </a:lnTo>
                <a:lnTo>
                  <a:pt x="885898" y="15217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11732" y="1796765"/>
            <a:ext cx="1248266" cy="1467138"/>
          </a:xfrm>
          <a:custGeom>
            <a:avLst/>
            <a:gdLst/>
            <a:ahLst/>
            <a:cxnLst/>
            <a:rect l="l" t="t" r="r" b="b"/>
            <a:pathLst>
              <a:path w="1248266" h="1467138">
                <a:moveTo>
                  <a:pt x="65137" y="1467138"/>
                </a:moveTo>
                <a:lnTo>
                  <a:pt x="58499" y="1424019"/>
                </a:lnTo>
                <a:lnTo>
                  <a:pt x="51759" y="1382465"/>
                </a:lnTo>
                <a:lnTo>
                  <a:pt x="49536" y="1368910"/>
                </a:lnTo>
                <a:lnTo>
                  <a:pt x="47341" y="1355486"/>
                </a:lnTo>
                <a:lnTo>
                  <a:pt x="41024" y="1315883"/>
                </a:lnTo>
                <a:lnTo>
                  <a:pt x="35317" y="1277056"/>
                </a:lnTo>
                <a:lnTo>
                  <a:pt x="30485" y="1238711"/>
                </a:lnTo>
                <a:lnTo>
                  <a:pt x="26796" y="1200552"/>
                </a:lnTo>
                <a:lnTo>
                  <a:pt x="23212" y="1153895"/>
                </a:lnTo>
                <a:lnTo>
                  <a:pt x="19857" y="1107215"/>
                </a:lnTo>
                <a:lnTo>
                  <a:pt x="16725" y="1060516"/>
                </a:lnTo>
                <a:lnTo>
                  <a:pt x="13813" y="1013801"/>
                </a:lnTo>
                <a:lnTo>
                  <a:pt x="11114" y="967071"/>
                </a:lnTo>
                <a:lnTo>
                  <a:pt x="8626" y="920329"/>
                </a:lnTo>
                <a:lnTo>
                  <a:pt x="6342" y="873578"/>
                </a:lnTo>
                <a:lnTo>
                  <a:pt x="4258" y="826820"/>
                </a:lnTo>
                <a:lnTo>
                  <a:pt x="2370" y="780058"/>
                </a:lnTo>
                <a:lnTo>
                  <a:pt x="672" y="733294"/>
                </a:lnTo>
                <a:lnTo>
                  <a:pt x="0" y="695136"/>
                </a:lnTo>
                <a:lnTo>
                  <a:pt x="103" y="682331"/>
                </a:lnTo>
                <a:lnTo>
                  <a:pt x="1676" y="643903"/>
                </a:lnTo>
                <a:lnTo>
                  <a:pt x="5552" y="605809"/>
                </a:lnTo>
                <a:lnTo>
                  <a:pt x="15226" y="556330"/>
                </a:lnTo>
                <a:lnTo>
                  <a:pt x="26834" y="518665"/>
                </a:lnTo>
                <a:lnTo>
                  <a:pt x="40480" y="482286"/>
                </a:lnTo>
                <a:lnTo>
                  <a:pt x="56022" y="447256"/>
                </a:lnTo>
                <a:lnTo>
                  <a:pt x="79444" y="402754"/>
                </a:lnTo>
                <a:lnTo>
                  <a:pt x="106392" y="359735"/>
                </a:lnTo>
                <a:lnTo>
                  <a:pt x="129890" y="326221"/>
                </a:lnTo>
                <a:lnTo>
                  <a:pt x="154433" y="293452"/>
                </a:lnTo>
                <a:lnTo>
                  <a:pt x="179704" y="261206"/>
                </a:lnTo>
                <a:lnTo>
                  <a:pt x="205384" y="229263"/>
                </a:lnTo>
                <a:lnTo>
                  <a:pt x="213979" y="218644"/>
                </a:lnTo>
                <a:lnTo>
                  <a:pt x="222573" y="208027"/>
                </a:lnTo>
                <a:lnTo>
                  <a:pt x="248224" y="176099"/>
                </a:lnTo>
                <a:lnTo>
                  <a:pt x="265098" y="154669"/>
                </a:lnTo>
                <a:lnTo>
                  <a:pt x="280448" y="135841"/>
                </a:lnTo>
                <a:lnTo>
                  <a:pt x="312521" y="101804"/>
                </a:lnTo>
                <a:lnTo>
                  <a:pt x="346413" y="72616"/>
                </a:lnTo>
                <a:lnTo>
                  <a:pt x="382110" y="48303"/>
                </a:lnTo>
                <a:lnTo>
                  <a:pt x="419598" y="28896"/>
                </a:lnTo>
                <a:lnTo>
                  <a:pt x="458863" y="14421"/>
                </a:lnTo>
                <a:lnTo>
                  <a:pt x="499891" y="4907"/>
                </a:lnTo>
                <a:lnTo>
                  <a:pt x="542669" y="382"/>
                </a:lnTo>
                <a:lnTo>
                  <a:pt x="564709" y="0"/>
                </a:lnTo>
                <a:lnTo>
                  <a:pt x="587181" y="875"/>
                </a:lnTo>
                <a:lnTo>
                  <a:pt x="633415" y="6413"/>
                </a:lnTo>
                <a:lnTo>
                  <a:pt x="695018" y="19483"/>
                </a:lnTo>
                <a:lnTo>
                  <a:pt x="732853" y="27928"/>
                </a:lnTo>
                <a:lnTo>
                  <a:pt x="770680" y="36415"/>
                </a:lnTo>
                <a:lnTo>
                  <a:pt x="808497" y="44940"/>
                </a:lnTo>
                <a:lnTo>
                  <a:pt x="846307" y="53500"/>
                </a:lnTo>
                <a:lnTo>
                  <a:pt x="884111" y="62091"/>
                </a:lnTo>
                <a:lnTo>
                  <a:pt x="921908" y="70710"/>
                </a:lnTo>
                <a:lnTo>
                  <a:pt x="959699" y="79353"/>
                </a:lnTo>
                <a:lnTo>
                  <a:pt x="997486" y="88017"/>
                </a:lnTo>
                <a:lnTo>
                  <a:pt x="1035269" y="96699"/>
                </a:lnTo>
                <a:lnTo>
                  <a:pt x="1073049" y="105394"/>
                </a:lnTo>
                <a:lnTo>
                  <a:pt x="1110827" y="114100"/>
                </a:lnTo>
                <a:lnTo>
                  <a:pt x="1148603" y="122813"/>
                </a:lnTo>
                <a:lnTo>
                  <a:pt x="1186378" y="131530"/>
                </a:lnTo>
                <a:lnTo>
                  <a:pt x="1224153" y="140247"/>
                </a:lnTo>
                <a:lnTo>
                  <a:pt x="1248266" y="14581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76870" y="2160637"/>
            <a:ext cx="1183129" cy="1103265"/>
          </a:xfrm>
          <a:custGeom>
            <a:avLst/>
            <a:gdLst/>
            <a:ahLst/>
            <a:cxnLst/>
            <a:rect l="l" t="t" r="r" b="b"/>
            <a:pathLst>
              <a:path w="1183129" h="1103265">
                <a:moveTo>
                  <a:pt x="1183129" y="0"/>
                </a:moveTo>
                <a:lnTo>
                  <a:pt x="1149545" y="31317"/>
                </a:lnTo>
                <a:lnTo>
                  <a:pt x="1082519" y="93818"/>
                </a:lnTo>
                <a:lnTo>
                  <a:pt x="1015460" y="156351"/>
                </a:lnTo>
                <a:lnTo>
                  <a:pt x="948360" y="218922"/>
                </a:lnTo>
                <a:lnTo>
                  <a:pt x="881211" y="281539"/>
                </a:lnTo>
                <a:lnTo>
                  <a:pt x="814003" y="344210"/>
                </a:lnTo>
                <a:lnTo>
                  <a:pt x="746729" y="406943"/>
                </a:lnTo>
                <a:lnTo>
                  <a:pt x="679381" y="469745"/>
                </a:lnTo>
                <a:lnTo>
                  <a:pt x="611951" y="532624"/>
                </a:lnTo>
                <a:lnTo>
                  <a:pt x="544429" y="595588"/>
                </a:lnTo>
                <a:lnTo>
                  <a:pt x="476809" y="658644"/>
                </a:lnTo>
                <a:lnTo>
                  <a:pt x="409081" y="721800"/>
                </a:lnTo>
                <a:lnTo>
                  <a:pt x="341238" y="785063"/>
                </a:lnTo>
                <a:lnTo>
                  <a:pt x="273270" y="848442"/>
                </a:lnTo>
                <a:lnTo>
                  <a:pt x="205171" y="911944"/>
                </a:lnTo>
                <a:lnTo>
                  <a:pt x="136932" y="975577"/>
                </a:lnTo>
                <a:lnTo>
                  <a:pt x="68544" y="1039348"/>
                </a:lnTo>
                <a:lnTo>
                  <a:pt x="0" y="11032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5217" y="1028627"/>
            <a:ext cx="1162017" cy="1671494"/>
          </a:xfrm>
          <a:custGeom>
            <a:avLst/>
            <a:gdLst/>
            <a:ahLst/>
            <a:cxnLst/>
            <a:rect l="l" t="t" r="r" b="b"/>
            <a:pathLst>
              <a:path w="1162017" h="1671494">
                <a:moveTo>
                  <a:pt x="1162017" y="0"/>
                </a:moveTo>
                <a:lnTo>
                  <a:pt x="1135893" y="62440"/>
                </a:lnTo>
                <a:lnTo>
                  <a:pt x="1110061" y="124183"/>
                </a:lnTo>
                <a:lnTo>
                  <a:pt x="1084489" y="185305"/>
                </a:lnTo>
                <a:lnTo>
                  <a:pt x="1059146" y="245884"/>
                </a:lnTo>
                <a:lnTo>
                  <a:pt x="1033999" y="305998"/>
                </a:lnTo>
                <a:lnTo>
                  <a:pt x="1009017" y="365725"/>
                </a:lnTo>
                <a:lnTo>
                  <a:pt x="984166" y="425142"/>
                </a:lnTo>
                <a:lnTo>
                  <a:pt x="959416" y="484326"/>
                </a:lnTo>
                <a:lnTo>
                  <a:pt x="934734" y="543356"/>
                </a:lnTo>
                <a:lnTo>
                  <a:pt x="910087" y="602310"/>
                </a:lnTo>
                <a:lnTo>
                  <a:pt x="895817" y="637641"/>
                </a:lnTo>
                <a:lnTo>
                  <a:pt x="889417" y="654028"/>
                </a:lnTo>
                <a:lnTo>
                  <a:pt x="882844" y="669960"/>
                </a:lnTo>
                <a:lnTo>
                  <a:pt x="861870" y="715173"/>
                </a:lnTo>
                <a:lnTo>
                  <a:pt x="838536" y="756818"/>
                </a:lnTo>
                <a:lnTo>
                  <a:pt x="812236" y="795293"/>
                </a:lnTo>
                <a:lnTo>
                  <a:pt x="782363" y="830991"/>
                </a:lnTo>
                <a:lnTo>
                  <a:pt x="748308" y="864309"/>
                </a:lnTo>
                <a:lnTo>
                  <a:pt x="709465" y="895642"/>
                </a:lnTo>
                <a:lnTo>
                  <a:pt x="683820" y="915519"/>
                </a:lnTo>
                <a:lnTo>
                  <a:pt x="636655" y="958158"/>
                </a:lnTo>
                <a:lnTo>
                  <a:pt x="594704" y="1004369"/>
                </a:lnTo>
                <a:lnTo>
                  <a:pt x="557622" y="1053821"/>
                </a:lnTo>
                <a:lnTo>
                  <a:pt x="525066" y="1106184"/>
                </a:lnTo>
                <a:lnTo>
                  <a:pt x="496693" y="1161128"/>
                </a:lnTo>
                <a:lnTo>
                  <a:pt x="472159" y="1218322"/>
                </a:lnTo>
                <a:lnTo>
                  <a:pt x="451120" y="1277436"/>
                </a:lnTo>
                <a:lnTo>
                  <a:pt x="433234" y="1338140"/>
                </a:lnTo>
                <a:lnTo>
                  <a:pt x="418155" y="1400104"/>
                </a:lnTo>
                <a:lnTo>
                  <a:pt x="409365" y="1443065"/>
                </a:lnTo>
                <a:lnTo>
                  <a:pt x="402714" y="1490206"/>
                </a:lnTo>
                <a:lnTo>
                  <a:pt x="398493" y="1538914"/>
                </a:lnTo>
                <a:lnTo>
                  <a:pt x="395388" y="1589792"/>
                </a:lnTo>
                <a:lnTo>
                  <a:pt x="394632" y="1602921"/>
                </a:lnTo>
                <a:lnTo>
                  <a:pt x="392086" y="1643441"/>
                </a:lnTo>
                <a:lnTo>
                  <a:pt x="389951" y="1671494"/>
                </a:lnTo>
                <a:lnTo>
                  <a:pt x="379706" y="1662780"/>
                </a:lnTo>
                <a:lnTo>
                  <a:pt x="369551" y="1654207"/>
                </a:lnTo>
                <a:lnTo>
                  <a:pt x="359494" y="1645751"/>
                </a:lnTo>
                <a:lnTo>
                  <a:pt x="349538" y="1637389"/>
                </a:lnTo>
                <a:lnTo>
                  <a:pt x="339688" y="1629098"/>
                </a:lnTo>
                <a:lnTo>
                  <a:pt x="301459" y="1596189"/>
                </a:lnTo>
                <a:lnTo>
                  <a:pt x="265343" y="1562588"/>
                </a:lnTo>
                <a:lnTo>
                  <a:pt x="227641" y="1522665"/>
                </a:lnTo>
                <a:lnTo>
                  <a:pt x="192514" y="1481857"/>
                </a:lnTo>
                <a:lnTo>
                  <a:pt x="160005" y="1440086"/>
                </a:lnTo>
                <a:lnTo>
                  <a:pt x="130158" y="1397271"/>
                </a:lnTo>
                <a:lnTo>
                  <a:pt x="103016" y="1353331"/>
                </a:lnTo>
                <a:lnTo>
                  <a:pt x="78622" y="1308188"/>
                </a:lnTo>
                <a:lnTo>
                  <a:pt x="57019" y="1261761"/>
                </a:lnTo>
                <a:lnTo>
                  <a:pt x="38251" y="1213971"/>
                </a:lnTo>
                <a:lnTo>
                  <a:pt x="22360" y="1164737"/>
                </a:lnTo>
                <a:lnTo>
                  <a:pt x="9390" y="1113980"/>
                </a:lnTo>
                <a:lnTo>
                  <a:pt x="2283" y="1076516"/>
                </a:lnTo>
                <a:lnTo>
                  <a:pt x="0" y="1051089"/>
                </a:lnTo>
                <a:lnTo>
                  <a:pt x="101" y="1038616"/>
                </a:lnTo>
                <a:lnTo>
                  <a:pt x="11566" y="986041"/>
                </a:lnTo>
                <a:lnTo>
                  <a:pt x="27583" y="928640"/>
                </a:lnTo>
                <a:lnTo>
                  <a:pt x="43779" y="871327"/>
                </a:lnTo>
                <a:lnTo>
                  <a:pt x="60137" y="814093"/>
                </a:lnTo>
                <a:lnTo>
                  <a:pt x="76635" y="756928"/>
                </a:lnTo>
                <a:lnTo>
                  <a:pt x="93255" y="699822"/>
                </a:lnTo>
                <a:lnTo>
                  <a:pt x="109976" y="642766"/>
                </a:lnTo>
                <a:lnTo>
                  <a:pt x="126779" y="585750"/>
                </a:lnTo>
                <a:lnTo>
                  <a:pt x="143645" y="528763"/>
                </a:lnTo>
                <a:lnTo>
                  <a:pt x="160553" y="471797"/>
                </a:lnTo>
                <a:lnTo>
                  <a:pt x="173391" y="429771"/>
                </a:lnTo>
                <a:lnTo>
                  <a:pt x="189765" y="391802"/>
                </a:lnTo>
                <a:lnTo>
                  <a:pt x="210775" y="357877"/>
                </a:lnTo>
                <a:lnTo>
                  <a:pt x="236111" y="328040"/>
                </a:lnTo>
                <a:lnTo>
                  <a:pt x="265462" y="302336"/>
                </a:lnTo>
                <a:lnTo>
                  <a:pt x="298518" y="280807"/>
                </a:lnTo>
                <a:lnTo>
                  <a:pt x="334969" y="263498"/>
                </a:lnTo>
                <a:lnTo>
                  <a:pt x="381195" y="246958"/>
                </a:lnTo>
                <a:lnTo>
                  <a:pt x="448032" y="223771"/>
                </a:lnTo>
                <a:lnTo>
                  <a:pt x="514970" y="200872"/>
                </a:lnTo>
                <a:lnTo>
                  <a:pt x="581995" y="178223"/>
                </a:lnTo>
                <a:lnTo>
                  <a:pt x="649093" y="155781"/>
                </a:lnTo>
                <a:lnTo>
                  <a:pt x="716250" y="133507"/>
                </a:lnTo>
                <a:lnTo>
                  <a:pt x="783450" y="111360"/>
                </a:lnTo>
                <a:lnTo>
                  <a:pt x="850679" y="89300"/>
                </a:lnTo>
                <a:lnTo>
                  <a:pt x="917924" y="67286"/>
                </a:lnTo>
                <a:lnTo>
                  <a:pt x="951547" y="56284"/>
                </a:lnTo>
                <a:lnTo>
                  <a:pt x="985168" y="45279"/>
                </a:lnTo>
                <a:lnTo>
                  <a:pt x="1029622" y="30872"/>
                </a:lnTo>
                <a:lnTo>
                  <a:pt x="1074836" y="19244"/>
                </a:lnTo>
                <a:lnTo>
                  <a:pt x="1111971" y="11141"/>
                </a:lnTo>
                <a:lnTo>
                  <a:pt x="1125204" y="8287"/>
                </a:lnTo>
                <a:lnTo>
                  <a:pt x="1138939" y="5272"/>
                </a:lnTo>
                <a:lnTo>
                  <a:pt x="1153222" y="2045"/>
                </a:lnTo>
                <a:lnTo>
                  <a:pt x="116201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9214" y="5838828"/>
            <a:ext cx="1025434" cy="1653731"/>
          </a:xfrm>
          <a:custGeom>
            <a:avLst/>
            <a:gdLst/>
            <a:ahLst/>
            <a:cxnLst/>
            <a:rect l="l" t="t" r="r" b="b"/>
            <a:pathLst>
              <a:path w="1025434" h="1653731">
                <a:moveTo>
                  <a:pt x="1025434" y="1645500"/>
                </a:moveTo>
                <a:lnTo>
                  <a:pt x="975806" y="1650772"/>
                </a:lnTo>
                <a:lnTo>
                  <a:pt x="928026" y="1653469"/>
                </a:lnTo>
                <a:lnTo>
                  <a:pt x="912461" y="1653731"/>
                </a:lnTo>
                <a:lnTo>
                  <a:pt x="897059" y="1653651"/>
                </a:lnTo>
                <a:lnTo>
                  <a:pt x="851730" y="1651223"/>
                </a:lnTo>
                <a:lnTo>
                  <a:pt x="807494" y="1645222"/>
                </a:lnTo>
                <a:lnTo>
                  <a:pt x="764067" y="1635273"/>
                </a:lnTo>
                <a:lnTo>
                  <a:pt x="721167" y="1621002"/>
                </a:lnTo>
                <a:lnTo>
                  <a:pt x="660752" y="1594982"/>
                </a:lnTo>
                <a:lnTo>
                  <a:pt x="603417" y="1565157"/>
                </a:lnTo>
                <a:lnTo>
                  <a:pt x="548958" y="1531794"/>
                </a:lnTo>
                <a:lnTo>
                  <a:pt x="497170" y="1495160"/>
                </a:lnTo>
                <a:lnTo>
                  <a:pt x="447849" y="1455521"/>
                </a:lnTo>
                <a:lnTo>
                  <a:pt x="400790" y="1413143"/>
                </a:lnTo>
                <a:lnTo>
                  <a:pt x="355791" y="1368294"/>
                </a:lnTo>
                <a:lnTo>
                  <a:pt x="312645" y="1321238"/>
                </a:lnTo>
                <a:lnTo>
                  <a:pt x="271149" y="1272243"/>
                </a:lnTo>
                <a:lnTo>
                  <a:pt x="231099" y="1221574"/>
                </a:lnTo>
                <a:lnTo>
                  <a:pt x="206371" y="1187979"/>
                </a:lnTo>
                <a:lnTo>
                  <a:pt x="182716" y="1153564"/>
                </a:lnTo>
                <a:lnTo>
                  <a:pt x="159823" y="1118568"/>
                </a:lnTo>
                <a:lnTo>
                  <a:pt x="137379" y="1083227"/>
                </a:lnTo>
                <a:lnTo>
                  <a:pt x="122512" y="1059591"/>
                </a:lnTo>
                <a:lnTo>
                  <a:pt x="115072" y="1047778"/>
                </a:lnTo>
                <a:lnTo>
                  <a:pt x="92591" y="1012458"/>
                </a:lnTo>
                <a:lnTo>
                  <a:pt x="77353" y="989101"/>
                </a:lnTo>
                <a:lnTo>
                  <a:pt x="65151" y="969740"/>
                </a:lnTo>
                <a:lnTo>
                  <a:pt x="44068" y="930635"/>
                </a:lnTo>
                <a:lnTo>
                  <a:pt x="27283" y="891016"/>
                </a:lnTo>
                <a:lnTo>
                  <a:pt x="14640" y="850876"/>
                </a:lnTo>
                <a:lnTo>
                  <a:pt x="5982" y="810210"/>
                </a:lnTo>
                <a:lnTo>
                  <a:pt x="1154" y="769011"/>
                </a:lnTo>
                <a:lnTo>
                  <a:pt x="0" y="727274"/>
                </a:lnTo>
                <a:lnTo>
                  <a:pt x="751" y="706202"/>
                </a:lnTo>
                <a:lnTo>
                  <a:pt x="4813" y="663647"/>
                </a:lnTo>
                <a:lnTo>
                  <a:pt x="12158" y="620539"/>
                </a:lnTo>
                <a:lnTo>
                  <a:pt x="22629" y="576872"/>
                </a:lnTo>
                <a:lnTo>
                  <a:pt x="40263" y="516923"/>
                </a:lnTo>
                <a:lnTo>
                  <a:pt x="60100" y="457919"/>
                </a:lnTo>
                <a:lnTo>
                  <a:pt x="82003" y="399693"/>
                </a:lnTo>
                <a:lnTo>
                  <a:pt x="105834" y="342081"/>
                </a:lnTo>
                <a:lnTo>
                  <a:pt x="131455" y="284916"/>
                </a:lnTo>
                <a:lnTo>
                  <a:pt x="158728" y="228033"/>
                </a:lnTo>
                <a:lnTo>
                  <a:pt x="187515" y="171265"/>
                </a:lnTo>
                <a:lnTo>
                  <a:pt x="217679" y="114447"/>
                </a:lnTo>
                <a:lnTo>
                  <a:pt x="249080" y="57414"/>
                </a:lnTo>
                <a:lnTo>
                  <a:pt x="281582" y="0"/>
                </a:lnTo>
                <a:lnTo>
                  <a:pt x="318897" y="82546"/>
                </a:lnTo>
                <a:lnTo>
                  <a:pt x="356153" y="164962"/>
                </a:lnTo>
                <a:lnTo>
                  <a:pt x="393358" y="247264"/>
                </a:lnTo>
                <a:lnTo>
                  <a:pt x="430519" y="329469"/>
                </a:lnTo>
                <a:lnTo>
                  <a:pt x="467644" y="411594"/>
                </a:lnTo>
                <a:lnTo>
                  <a:pt x="504741" y="493657"/>
                </a:lnTo>
                <a:lnTo>
                  <a:pt x="541817" y="575674"/>
                </a:lnTo>
                <a:lnTo>
                  <a:pt x="578880" y="657662"/>
                </a:lnTo>
                <a:lnTo>
                  <a:pt x="615938" y="739639"/>
                </a:lnTo>
                <a:lnTo>
                  <a:pt x="652998" y="821621"/>
                </a:lnTo>
                <a:lnTo>
                  <a:pt x="690069" y="903626"/>
                </a:lnTo>
                <a:lnTo>
                  <a:pt x="727157" y="985671"/>
                </a:lnTo>
                <a:lnTo>
                  <a:pt x="764271" y="1067772"/>
                </a:lnTo>
                <a:lnTo>
                  <a:pt x="801418" y="1149947"/>
                </a:lnTo>
                <a:lnTo>
                  <a:pt x="838607" y="1232212"/>
                </a:lnTo>
                <a:lnTo>
                  <a:pt x="875844" y="1314586"/>
                </a:lnTo>
                <a:lnTo>
                  <a:pt x="913137" y="1397085"/>
                </a:lnTo>
                <a:lnTo>
                  <a:pt x="950495" y="1479725"/>
                </a:lnTo>
                <a:lnTo>
                  <a:pt x="987925" y="1562525"/>
                </a:lnTo>
                <a:lnTo>
                  <a:pt x="1025434" y="16455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99997" y="3452877"/>
            <a:ext cx="1140563" cy="1427317"/>
          </a:xfrm>
          <a:custGeom>
            <a:avLst/>
            <a:gdLst/>
            <a:ahLst/>
            <a:cxnLst/>
            <a:rect l="l" t="t" r="r" b="b"/>
            <a:pathLst>
              <a:path w="1140563" h="1427317">
                <a:moveTo>
                  <a:pt x="342685" y="1427317"/>
                </a:moveTo>
                <a:lnTo>
                  <a:pt x="308863" y="1387071"/>
                </a:lnTo>
                <a:lnTo>
                  <a:pt x="275245" y="1347184"/>
                </a:lnTo>
                <a:lnTo>
                  <a:pt x="258516" y="1327355"/>
                </a:lnTo>
                <a:lnTo>
                  <a:pt x="241843" y="1307590"/>
                </a:lnTo>
                <a:lnTo>
                  <a:pt x="208665" y="1268221"/>
                </a:lnTo>
                <a:lnTo>
                  <a:pt x="175724" y="1229011"/>
                </a:lnTo>
                <a:lnTo>
                  <a:pt x="143030" y="1189894"/>
                </a:lnTo>
                <a:lnTo>
                  <a:pt x="110594" y="1150802"/>
                </a:lnTo>
                <a:lnTo>
                  <a:pt x="78425" y="1111671"/>
                </a:lnTo>
                <a:lnTo>
                  <a:pt x="46536" y="1072432"/>
                </a:lnTo>
                <a:lnTo>
                  <a:pt x="14936" y="1033020"/>
                </a:lnTo>
                <a:lnTo>
                  <a:pt x="75" y="986027"/>
                </a:lnTo>
                <a:lnTo>
                  <a:pt x="0" y="972606"/>
                </a:lnTo>
                <a:lnTo>
                  <a:pt x="1452" y="959857"/>
                </a:lnTo>
                <a:lnTo>
                  <a:pt x="15595" y="922436"/>
                </a:lnTo>
                <a:lnTo>
                  <a:pt x="38183" y="870736"/>
                </a:lnTo>
                <a:lnTo>
                  <a:pt x="61482" y="819616"/>
                </a:lnTo>
                <a:lnTo>
                  <a:pt x="85808" y="769241"/>
                </a:lnTo>
                <a:lnTo>
                  <a:pt x="111476" y="719778"/>
                </a:lnTo>
                <a:lnTo>
                  <a:pt x="138801" y="671391"/>
                </a:lnTo>
                <a:lnTo>
                  <a:pt x="168099" y="624246"/>
                </a:lnTo>
                <a:lnTo>
                  <a:pt x="199685" y="578510"/>
                </a:lnTo>
                <a:lnTo>
                  <a:pt x="233874" y="534346"/>
                </a:lnTo>
                <a:lnTo>
                  <a:pt x="270982" y="491921"/>
                </a:lnTo>
                <a:lnTo>
                  <a:pt x="311720" y="450277"/>
                </a:lnTo>
                <a:lnTo>
                  <a:pt x="332670" y="429099"/>
                </a:lnTo>
                <a:lnTo>
                  <a:pt x="374453" y="386623"/>
                </a:lnTo>
                <a:lnTo>
                  <a:pt x="416088" y="344000"/>
                </a:lnTo>
                <a:lnTo>
                  <a:pt x="457586" y="301241"/>
                </a:lnTo>
                <a:lnTo>
                  <a:pt x="498960" y="258358"/>
                </a:lnTo>
                <a:lnTo>
                  <a:pt x="540220" y="215364"/>
                </a:lnTo>
                <a:lnTo>
                  <a:pt x="581376" y="172271"/>
                </a:lnTo>
                <a:lnTo>
                  <a:pt x="622442" y="129091"/>
                </a:lnTo>
                <a:lnTo>
                  <a:pt x="663427" y="85837"/>
                </a:lnTo>
                <a:lnTo>
                  <a:pt x="704343" y="42521"/>
                </a:lnTo>
                <a:lnTo>
                  <a:pt x="713870" y="32909"/>
                </a:lnTo>
                <a:lnTo>
                  <a:pt x="752666" y="6042"/>
                </a:lnTo>
                <a:lnTo>
                  <a:pt x="784633" y="0"/>
                </a:lnTo>
                <a:lnTo>
                  <a:pt x="796245" y="1043"/>
                </a:lnTo>
                <a:lnTo>
                  <a:pt x="808464" y="3731"/>
                </a:lnTo>
                <a:lnTo>
                  <a:pt x="821366" y="8132"/>
                </a:lnTo>
                <a:lnTo>
                  <a:pt x="835940" y="14456"/>
                </a:lnTo>
                <a:lnTo>
                  <a:pt x="850471" y="20693"/>
                </a:lnTo>
                <a:lnTo>
                  <a:pt x="893816" y="38961"/>
                </a:lnTo>
                <a:lnTo>
                  <a:pt x="936805" y="56734"/>
                </a:lnTo>
                <a:lnTo>
                  <a:pt x="979457" y="74227"/>
                </a:lnTo>
                <a:lnTo>
                  <a:pt x="993604" y="80034"/>
                </a:lnTo>
                <a:lnTo>
                  <a:pt x="1035839" y="97491"/>
                </a:lnTo>
                <a:lnTo>
                  <a:pt x="1077786" y="115173"/>
                </a:lnTo>
                <a:lnTo>
                  <a:pt x="1116739" y="132828"/>
                </a:lnTo>
                <a:lnTo>
                  <a:pt x="1140563" y="164484"/>
                </a:lnTo>
                <a:lnTo>
                  <a:pt x="1140197" y="175040"/>
                </a:lnTo>
                <a:lnTo>
                  <a:pt x="1136847" y="186798"/>
                </a:lnTo>
                <a:lnTo>
                  <a:pt x="1130284" y="199830"/>
                </a:lnTo>
                <a:lnTo>
                  <a:pt x="1091618" y="260273"/>
                </a:lnTo>
                <a:lnTo>
                  <a:pt x="1052992" y="320687"/>
                </a:lnTo>
                <a:lnTo>
                  <a:pt x="1014404" y="381073"/>
                </a:lnTo>
                <a:lnTo>
                  <a:pt x="975853" y="441433"/>
                </a:lnTo>
                <a:lnTo>
                  <a:pt x="937335" y="501768"/>
                </a:lnTo>
                <a:lnTo>
                  <a:pt x="898848" y="562079"/>
                </a:lnTo>
                <a:lnTo>
                  <a:pt x="860390" y="622368"/>
                </a:lnTo>
                <a:lnTo>
                  <a:pt x="821958" y="682635"/>
                </a:lnTo>
                <a:lnTo>
                  <a:pt x="783550" y="742883"/>
                </a:lnTo>
                <a:lnTo>
                  <a:pt x="745163" y="803112"/>
                </a:lnTo>
                <a:lnTo>
                  <a:pt x="706795" y="863325"/>
                </a:lnTo>
                <a:lnTo>
                  <a:pt x="668444" y="923521"/>
                </a:lnTo>
                <a:lnTo>
                  <a:pt x="630106" y="983703"/>
                </a:lnTo>
                <a:lnTo>
                  <a:pt x="591780" y="1043872"/>
                </a:lnTo>
                <a:lnTo>
                  <a:pt x="553462" y="1104029"/>
                </a:lnTo>
                <a:lnTo>
                  <a:pt x="515152" y="1164176"/>
                </a:lnTo>
                <a:lnTo>
                  <a:pt x="476845" y="1224314"/>
                </a:lnTo>
                <a:lnTo>
                  <a:pt x="438540" y="1284444"/>
                </a:lnTo>
                <a:lnTo>
                  <a:pt x="400234" y="1344567"/>
                </a:lnTo>
                <a:lnTo>
                  <a:pt x="361925" y="1404685"/>
                </a:lnTo>
                <a:lnTo>
                  <a:pt x="348060" y="1421067"/>
                </a:lnTo>
                <a:lnTo>
                  <a:pt x="342685" y="14273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5949" y="2613301"/>
            <a:ext cx="631019" cy="1541316"/>
          </a:xfrm>
          <a:custGeom>
            <a:avLst/>
            <a:gdLst/>
            <a:ahLst/>
            <a:cxnLst/>
            <a:rect l="l" t="t" r="r" b="b"/>
            <a:pathLst>
              <a:path w="631019" h="1541316">
                <a:moveTo>
                  <a:pt x="125910" y="1541316"/>
                </a:moveTo>
                <a:lnTo>
                  <a:pt x="101432" y="1505263"/>
                </a:lnTo>
                <a:lnTo>
                  <a:pt x="80239" y="1469067"/>
                </a:lnTo>
                <a:lnTo>
                  <a:pt x="62110" y="1432705"/>
                </a:lnTo>
                <a:lnTo>
                  <a:pt x="46824" y="1396152"/>
                </a:lnTo>
                <a:lnTo>
                  <a:pt x="34161" y="1359387"/>
                </a:lnTo>
                <a:lnTo>
                  <a:pt x="23900" y="1322385"/>
                </a:lnTo>
                <a:lnTo>
                  <a:pt x="15820" y="1285123"/>
                </a:lnTo>
                <a:lnTo>
                  <a:pt x="7309" y="1228691"/>
                </a:lnTo>
                <a:lnTo>
                  <a:pt x="3719" y="1190677"/>
                </a:lnTo>
                <a:lnTo>
                  <a:pt x="652" y="1128989"/>
                </a:lnTo>
                <a:lnTo>
                  <a:pt x="0" y="1086598"/>
                </a:lnTo>
                <a:lnTo>
                  <a:pt x="452" y="1044362"/>
                </a:lnTo>
                <a:lnTo>
                  <a:pt x="1954" y="1002274"/>
                </a:lnTo>
                <a:lnTo>
                  <a:pt x="4448" y="960325"/>
                </a:lnTo>
                <a:lnTo>
                  <a:pt x="7878" y="918508"/>
                </a:lnTo>
                <a:lnTo>
                  <a:pt x="12188" y="876815"/>
                </a:lnTo>
                <a:lnTo>
                  <a:pt x="17322" y="835238"/>
                </a:lnTo>
                <a:lnTo>
                  <a:pt x="23223" y="793770"/>
                </a:lnTo>
                <a:lnTo>
                  <a:pt x="29835" y="752403"/>
                </a:lnTo>
                <a:lnTo>
                  <a:pt x="37101" y="711130"/>
                </a:lnTo>
                <a:lnTo>
                  <a:pt x="44966" y="669941"/>
                </a:lnTo>
                <a:lnTo>
                  <a:pt x="53372" y="628831"/>
                </a:lnTo>
                <a:lnTo>
                  <a:pt x="62264" y="587791"/>
                </a:lnTo>
                <a:lnTo>
                  <a:pt x="71585" y="546813"/>
                </a:lnTo>
                <a:lnTo>
                  <a:pt x="81280" y="505890"/>
                </a:lnTo>
                <a:lnTo>
                  <a:pt x="91290" y="465013"/>
                </a:lnTo>
                <a:lnTo>
                  <a:pt x="101562" y="424176"/>
                </a:lnTo>
                <a:lnTo>
                  <a:pt x="112036" y="383371"/>
                </a:lnTo>
                <a:lnTo>
                  <a:pt x="122659" y="342588"/>
                </a:lnTo>
                <a:lnTo>
                  <a:pt x="141637" y="277937"/>
                </a:lnTo>
                <a:lnTo>
                  <a:pt x="162812" y="222095"/>
                </a:lnTo>
                <a:lnTo>
                  <a:pt x="186966" y="174389"/>
                </a:lnTo>
                <a:lnTo>
                  <a:pt x="214879" y="134144"/>
                </a:lnTo>
                <a:lnTo>
                  <a:pt x="247332" y="100687"/>
                </a:lnTo>
                <a:lnTo>
                  <a:pt x="285106" y="73343"/>
                </a:lnTo>
                <a:lnTo>
                  <a:pt x="328982" y="51437"/>
                </a:lnTo>
                <a:lnTo>
                  <a:pt x="379741" y="34297"/>
                </a:lnTo>
                <a:lnTo>
                  <a:pt x="438163" y="21247"/>
                </a:lnTo>
                <a:lnTo>
                  <a:pt x="505031" y="11614"/>
                </a:lnTo>
                <a:lnTo>
                  <a:pt x="551200" y="6974"/>
                </a:lnTo>
                <a:lnTo>
                  <a:pt x="588755" y="3702"/>
                </a:lnTo>
                <a:lnTo>
                  <a:pt x="602223" y="2542"/>
                </a:lnTo>
                <a:lnTo>
                  <a:pt x="616286" y="1315"/>
                </a:lnTo>
                <a:lnTo>
                  <a:pt x="631019" y="0"/>
                </a:lnTo>
                <a:lnTo>
                  <a:pt x="605875" y="77510"/>
                </a:lnTo>
                <a:lnTo>
                  <a:pt x="580744" y="154859"/>
                </a:lnTo>
                <a:lnTo>
                  <a:pt x="555623" y="232065"/>
                </a:lnTo>
                <a:lnTo>
                  <a:pt x="530507" y="309149"/>
                </a:lnTo>
                <a:lnTo>
                  <a:pt x="505392" y="386128"/>
                </a:lnTo>
                <a:lnTo>
                  <a:pt x="480273" y="463022"/>
                </a:lnTo>
                <a:lnTo>
                  <a:pt x="455147" y="539851"/>
                </a:lnTo>
                <a:lnTo>
                  <a:pt x="430009" y="616632"/>
                </a:lnTo>
                <a:lnTo>
                  <a:pt x="404856" y="693386"/>
                </a:lnTo>
                <a:lnTo>
                  <a:pt x="379682" y="770132"/>
                </a:lnTo>
                <a:lnTo>
                  <a:pt x="354484" y="846887"/>
                </a:lnTo>
                <a:lnTo>
                  <a:pt x="329257" y="923673"/>
                </a:lnTo>
                <a:lnTo>
                  <a:pt x="303998" y="1000507"/>
                </a:lnTo>
                <a:lnTo>
                  <a:pt x="278701" y="1077409"/>
                </a:lnTo>
                <a:lnTo>
                  <a:pt x="253364" y="1154398"/>
                </a:lnTo>
                <a:lnTo>
                  <a:pt x="227981" y="1231493"/>
                </a:lnTo>
                <a:lnTo>
                  <a:pt x="202548" y="1308714"/>
                </a:lnTo>
                <a:lnTo>
                  <a:pt x="177062" y="1386078"/>
                </a:lnTo>
                <a:lnTo>
                  <a:pt x="151517" y="1463606"/>
                </a:lnTo>
                <a:lnTo>
                  <a:pt x="125910" y="15413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BF444C"/>
                </a:solidFill>
                <a:latin typeface="Verdana"/>
                <a:cs typeface="Verdana"/>
              </a:rPr>
              <a:t>Sonho 	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BF4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73700" y="3066294"/>
            <a:ext cx="3644900" cy="1593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A educaçã</a:t>
            </a:r>
            <a:r>
              <a:rPr sz="2000" spc="-35" dirty="0" smtClean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, na </a:t>
            </a:r>
            <a:r>
              <a:rPr sz="2000" spc="-25" dirty="0" smtClean="0">
                <a:solidFill>
                  <a:srgbClr val="333333"/>
                </a:solidFill>
                <a:latin typeface="Verdana"/>
                <a:cs typeface="Verdana"/>
              </a:rPr>
              <a:t>v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erdade, necessita tanto de formação técnica, científica e profissional como de sonhos e de utopia.</a:t>
            </a:r>
            <a:r>
              <a:rPr lang="x-none" sz="2000" spc="0" dirty="0" smtClean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lang="x-none" sz="1600" i="1" spc="0" dirty="0" smtClean="0">
                <a:solidFill>
                  <a:srgbClr val="333333"/>
                </a:solidFill>
                <a:latin typeface="Verdana"/>
                <a:cs typeface="Verdana"/>
              </a:rPr>
              <a:t>(</a:t>
            </a:r>
            <a:r>
              <a:rPr lang="pt-BR" sz="1600" i="1" spc="0" dirty="0" smtClean="0">
                <a:solidFill>
                  <a:srgbClr val="333333"/>
                </a:solidFill>
                <a:latin typeface="Verdana"/>
                <a:cs typeface="Verdana"/>
              </a:rPr>
              <a:t>Freire, 1997 p.34</a:t>
            </a:r>
            <a:r>
              <a:rPr lang="pt-BR" sz="2000" spc="0" dirty="0" smtClean="0">
                <a:solidFill>
                  <a:srgbClr val="333333"/>
                </a:solidFill>
                <a:latin typeface="Verdana"/>
                <a:cs typeface="Verdana"/>
              </a:rPr>
              <a:t>) 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19598" y="2667020"/>
            <a:ext cx="877034" cy="675054"/>
          </a:xfrm>
          <a:custGeom>
            <a:avLst/>
            <a:gdLst/>
            <a:ahLst/>
            <a:cxnLst/>
            <a:rect l="l" t="t" r="r" b="b"/>
            <a:pathLst>
              <a:path w="877034" h="675054">
                <a:moveTo>
                  <a:pt x="202392" y="0"/>
                </a:moveTo>
                <a:lnTo>
                  <a:pt x="161729" y="4159"/>
                </a:lnTo>
                <a:lnTo>
                  <a:pt x="125012" y="15811"/>
                </a:lnTo>
                <a:lnTo>
                  <a:pt x="82050" y="43191"/>
                </a:lnTo>
                <a:lnTo>
                  <a:pt x="54219" y="72754"/>
                </a:lnTo>
                <a:lnTo>
                  <a:pt x="29150" y="113511"/>
                </a:lnTo>
                <a:lnTo>
                  <a:pt x="11802" y="160096"/>
                </a:lnTo>
                <a:lnTo>
                  <a:pt x="3853" y="198859"/>
                </a:lnTo>
                <a:lnTo>
                  <a:pt x="240" y="240896"/>
                </a:lnTo>
                <a:lnTo>
                  <a:pt x="0" y="255637"/>
                </a:lnTo>
                <a:lnTo>
                  <a:pt x="254" y="270642"/>
                </a:lnTo>
                <a:lnTo>
                  <a:pt x="4075" y="314754"/>
                </a:lnTo>
                <a:lnTo>
                  <a:pt x="12481" y="357515"/>
                </a:lnTo>
                <a:lnTo>
                  <a:pt x="25473" y="398925"/>
                </a:lnTo>
                <a:lnTo>
                  <a:pt x="43051" y="438983"/>
                </a:lnTo>
                <a:lnTo>
                  <a:pt x="65215" y="477690"/>
                </a:lnTo>
                <a:lnTo>
                  <a:pt x="91967" y="515048"/>
                </a:lnTo>
                <a:lnTo>
                  <a:pt x="122820" y="550413"/>
                </a:lnTo>
                <a:lnTo>
                  <a:pt x="156206" y="581719"/>
                </a:lnTo>
                <a:lnTo>
                  <a:pt x="192005" y="608813"/>
                </a:lnTo>
                <a:lnTo>
                  <a:pt x="230218" y="631694"/>
                </a:lnTo>
                <a:lnTo>
                  <a:pt x="270844" y="650361"/>
                </a:lnTo>
                <a:lnTo>
                  <a:pt x="313882" y="664815"/>
                </a:lnTo>
                <a:lnTo>
                  <a:pt x="359333" y="675054"/>
                </a:lnTo>
                <a:lnTo>
                  <a:pt x="359333" y="612608"/>
                </a:lnTo>
                <a:lnTo>
                  <a:pt x="348306" y="602461"/>
                </a:lnTo>
                <a:lnTo>
                  <a:pt x="337844" y="592049"/>
                </a:lnTo>
                <a:lnTo>
                  <a:pt x="309851" y="559221"/>
                </a:lnTo>
                <a:lnTo>
                  <a:pt x="286947" y="524008"/>
                </a:lnTo>
                <a:lnTo>
                  <a:pt x="269133" y="486409"/>
                </a:lnTo>
                <a:lnTo>
                  <a:pt x="256407" y="446426"/>
                </a:lnTo>
                <a:lnTo>
                  <a:pt x="248772" y="404058"/>
                </a:lnTo>
                <a:lnTo>
                  <a:pt x="246227" y="359307"/>
                </a:lnTo>
                <a:lnTo>
                  <a:pt x="252168" y="326752"/>
                </a:lnTo>
                <a:lnTo>
                  <a:pt x="266960" y="323071"/>
                </a:lnTo>
                <a:lnTo>
                  <a:pt x="280855" y="318651"/>
                </a:lnTo>
                <a:lnTo>
                  <a:pt x="317156" y="300816"/>
                </a:lnTo>
                <a:lnTo>
                  <a:pt x="352974" y="265836"/>
                </a:lnTo>
                <a:lnTo>
                  <a:pt x="370385" y="230704"/>
                </a:lnTo>
                <a:lnTo>
                  <a:pt x="379680" y="187522"/>
                </a:lnTo>
                <a:lnTo>
                  <a:pt x="381361" y="154072"/>
                </a:lnTo>
                <a:lnTo>
                  <a:pt x="380111" y="141279"/>
                </a:lnTo>
                <a:lnTo>
                  <a:pt x="365549" y="93749"/>
                </a:lnTo>
                <a:lnTo>
                  <a:pt x="343674" y="61130"/>
                </a:lnTo>
                <a:lnTo>
                  <a:pt x="313334" y="32718"/>
                </a:lnTo>
                <a:lnTo>
                  <a:pt x="268787" y="10086"/>
                </a:lnTo>
                <a:lnTo>
                  <a:pt x="230467" y="1608"/>
                </a:lnTo>
                <a:lnTo>
                  <a:pt x="216691" y="400"/>
                </a:lnTo>
                <a:lnTo>
                  <a:pt x="202392" y="0"/>
                </a:lnTo>
                <a:close/>
              </a:path>
              <a:path w="877034" h="675054">
                <a:moveTo>
                  <a:pt x="698578" y="7"/>
                </a:moveTo>
                <a:lnTo>
                  <a:pt x="658098" y="4165"/>
                </a:lnTo>
                <a:lnTo>
                  <a:pt x="621465" y="15671"/>
                </a:lnTo>
                <a:lnTo>
                  <a:pt x="578348" y="42771"/>
                </a:lnTo>
                <a:lnTo>
                  <a:pt x="550115" y="72162"/>
                </a:lnTo>
                <a:lnTo>
                  <a:pt x="525487" y="112216"/>
                </a:lnTo>
                <a:lnTo>
                  <a:pt x="508438" y="158724"/>
                </a:lnTo>
                <a:lnTo>
                  <a:pt x="500624" y="197839"/>
                </a:lnTo>
                <a:lnTo>
                  <a:pt x="497073" y="240583"/>
                </a:lnTo>
                <a:lnTo>
                  <a:pt x="496841" y="255934"/>
                </a:lnTo>
                <a:lnTo>
                  <a:pt x="497088" y="270187"/>
                </a:lnTo>
                <a:lnTo>
                  <a:pt x="500866" y="313149"/>
                </a:lnTo>
                <a:lnTo>
                  <a:pt x="509176" y="355079"/>
                </a:lnTo>
                <a:lnTo>
                  <a:pt x="522020" y="395977"/>
                </a:lnTo>
                <a:lnTo>
                  <a:pt x="539397" y="435841"/>
                </a:lnTo>
                <a:lnTo>
                  <a:pt x="561307" y="474672"/>
                </a:lnTo>
                <a:lnTo>
                  <a:pt x="587751" y="512469"/>
                </a:lnTo>
                <a:lnTo>
                  <a:pt x="618291" y="548499"/>
                </a:lnTo>
                <a:lnTo>
                  <a:pt x="651509" y="580391"/>
                </a:lnTo>
                <a:lnTo>
                  <a:pt x="687297" y="607963"/>
                </a:lnTo>
                <a:lnTo>
                  <a:pt x="725656" y="631216"/>
                </a:lnTo>
                <a:lnTo>
                  <a:pt x="766587" y="650149"/>
                </a:lnTo>
                <a:lnTo>
                  <a:pt x="810091" y="664762"/>
                </a:lnTo>
                <a:lnTo>
                  <a:pt x="856170" y="675054"/>
                </a:lnTo>
                <a:lnTo>
                  <a:pt x="856170" y="612608"/>
                </a:lnTo>
                <a:lnTo>
                  <a:pt x="845143" y="602461"/>
                </a:lnTo>
                <a:lnTo>
                  <a:pt x="834681" y="592049"/>
                </a:lnTo>
                <a:lnTo>
                  <a:pt x="806690" y="559221"/>
                </a:lnTo>
                <a:lnTo>
                  <a:pt x="783788" y="524008"/>
                </a:lnTo>
                <a:lnTo>
                  <a:pt x="765977" y="486409"/>
                </a:lnTo>
                <a:lnTo>
                  <a:pt x="753254" y="446426"/>
                </a:lnTo>
                <a:lnTo>
                  <a:pt x="745621" y="404058"/>
                </a:lnTo>
                <a:lnTo>
                  <a:pt x="743076" y="359307"/>
                </a:lnTo>
                <a:lnTo>
                  <a:pt x="747913" y="327005"/>
                </a:lnTo>
                <a:lnTo>
                  <a:pt x="762695" y="323487"/>
                </a:lnTo>
                <a:lnTo>
                  <a:pt x="776580" y="319209"/>
                </a:lnTo>
                <a:lnTo>
                  <a:pt x="812857" y="301673"/>
                </a:lnTo>
                <a:lnTo>
                  <a:pt x="848653" y="266798"/>
                </a:lnTo>
                <a:lnTo>
                  <a:pt x="866055" y="231533"/>
                </a:lnTo>
                <a:lnTo>
                  <a:pt x="875349" y="188039"/>
                </a:lnTo>
                <a:lnTo>
                  <a:pt x="877034" y="154286"/>
                </a:lnTo>
                <a:lnTo>
                  <a:pt x="875810" y="141465"/>
                </a:lnTo>
                <a:lnTo>
                  <a:pt x="861427" y="93835"/>
                </a:lnTo>
                <a:lnTo>
                  <a:pt x="839770" y="61143"/>
                </a:lnTo>
                <a:lnTo>
                  <a:pt x="809711" y="32687"/>
                </a:lnTo>
                <a:lnTo>
                  <a:pt x="765366" y="10078"/>
                </a:lnTo>
                <a:lnTo>
                  <a:pt x="726919" y="1611"/>
                </a:lnTo>
                <a:lnTo>
                  <a:pt x="713030" y="405"/>
                </a:lnTo>
                <a:lnTo>
                  <a:pt x="698578" y="7"/>
                </a:lnTo>
                <a:close/>
              </a:path>
            </a:pathLst>
          </a:custGeom>
          <a:solidFill>
            <a:srgbClr val="E8BA0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9000" y="2054352"/>
            <a:ext cx="3182111" cy="3511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BF444C"/>
                </a:solidFill>
                <a:latin typeface="Verdana"/>
                <a:cs typeface="Verdana"/>
              </a:rPr>
              <a:t>Sonho 	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BF4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6600" y="4953000"/>
            <a:ext cx="4495800" cy="958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4200"/>
              </a:lnSpc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Participação de alunos, professores, </a:t>
            </a:r>
          </a:p>
          <a:p>
            <a:pPr marL="12700" marR="12700" algn="ctr">
              <a:lnSpc>
                <a:spcPct val="104200"/>
              </a:lnSpc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funcionários. 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6146800" y="4953000"/>
            <a:ext cx="2438400" cy="990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12700" marR="12700">
              <a:lnSpc>
                <a:spcPct val="104200"/>
              </a:lnSpc>
              <a:defRPr sz="200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pPr algn="ctr"/>
            <a:r>
              <a:rPr lang="pt-BR" dirty="0" smtClean="0"/>
              <a:t>Convite para </a:t>
            </a:r>
          </a:p>
          <a:p>
            <a:pPr algn="ctr"/>
            <a:r>
              <a:rPr lang="pt-BR" dirty="0" smtClean="0"/>
              <a:t>comunidade</a:t>
            </a:r>
            <a:endParaRPr lang="pt-BR" dirty="0"/>
          </a:p>
        </p:txBody>
      </p:sp>
      <p:pic>
        <p:nvPicPr>
          <p:cNvPr id="7" name="Picture 6" descr="epitácio 2014 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524000"/>
            <a:ext cx="4457700" cy="2971800"/>
          </a:xfrm>
          <a:prstGeom prst="rect">
            <a:avLst/>
          </a:prstGeom>
        </p:spPr>
      </p:pic>
      <p:pic>
        <p:nvPicPr>
          <p:cNvPr id="9" name="Picture 8" descr="Subida no mor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6" y="1524000"/>
            <a:ext cx="4205114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BF444C"/>
                </a:solidFill>
                <a:latin typeface="Verdana"/>
                <a:cs typeface="Verdana"/>
              </a:rPr>
              <a:t>Sonho 	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BF4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51400" y="4343400"/>
            <a:ext cx="4495800" cy="958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4200"/>
              </a:lnSpc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Mural dos Sonhos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279400" y="5638800"/>
            <a:ext cx="4419600" cy="990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12700" marR="12700" algn="ctr">
              <a:lnSpc>
                <a:spcPct val="104200"/>
              </a:lnSpc>
              <a:defRPr sz="200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r>
              <a:rPr lang="pt-BR" dirty="0" smtClean="0"/>
              <a:t>Criar estratégias para que</a:t>
            </a:r>
          </a:p>
          <a:p>
            <a:r>
              <a:rPr lang="pt-BR" dirty="0" smtClean="0"/>
              <a:t> todos possam sonhar</a:t>
            </a:r>
            <a:endParaRPr lang="pt-BR" dirty="0"/>
          </a:p>
        </p:txBody>
      </p:sp>
      <p:pic>
        <p:nvPicPr>
          <p:cNvPr id="4" name="Picture 3" descr="2014-04-02 08.46.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219200"/>
            <a:ext cx="2895600" cy="4343400"/>
          </a:xfrm>
          <a:prstGeom prst="rect">
            <a:avLst/>
          </a:prstGeom>
        </p:spPr>
      </p:pic>
      <p:pic>
        <p:nvPicPr>
          <p:cNvPr id="10" name="Picture 9" descr="Epitácio 1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121920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1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b="1" u="sng" dirty="0" smtClean="0">
                <a:solidFill>
                  <a:srgbClr val="BF444C"/>
                </a:solidFill>
                <a:latin typeface="Verdana"/>
                <a:cs typeface="Verdana"/>
              </a:rPr>
              <a:t>Sonho</a:t>
            </a:r>
            <a:r>
              <a:rPr sz="3800" b="1" u="sng" spc="-5" dirty="0" smtClean="0">
                <a:solidFill>
                  <a:srgbClr val="BF444C"/>
                </a:solidFill>
                <a:latin typeface="Verdana"/>
                <a:cs typeface="Verdana"/>
              </a:rPr>
              <a:t> </a:t>
            </a:r>
            <a:r>
              <a:rPr sz="3800" b="1" u="sng" spc="0" dirty="0" smtClean="0">
                <a:solidFill>
                  <a:srgbClr val="BF444C"/>
                </a:solidFill>
                <a:latin typeface="Verdana"/>
                <a:cs typeface="Verdana"/>
              </a:rPr>
              <a:t>de</a:t>
            </a:r>
            <a:r>
              <a:rPr sz="3800" b="1" u="sng" spc="-5" dirty="0" smtClean="0">
                <a:solidFill>
                  <a:srgbClr val="BF444C"/>
                </a:solidFill>
                <a:latin typeface="Verdana"/>
                <a:cs typeface="Verdana"/>
              </a:rPr>
              <a:t> </a:t>
            </a:r>
            <a:r>
              <a:rPr sz="3800" b="1" u="sng" spc="0" dirty="0" smtClean="0">
                <a:solidFill>
                  <a:srgbClr val="BF444C"/>
                </a:solidFill>
                <a:latin typeface="Verdana"/>
                <a:cs typeface="Verdana"/>
              </a:rPr>
              <a:t>meninos</a:t>
            </a:r>
            <a:r>
              <a:rPr sz="3800" b="1" u="sng" spc="-5" dirty="0" smtClean="0">
                <a:solidFill>
                  <a:srgbClr val="BF444C"/>
                </a:solidFill>
                <a:latin typeface="Verdana"/>
                <a:cs typeface="Verdana"/>
              </a:rPr>
              <a:t> </a:t>
            </a:r>
            <a:r>
              <a:rPr sz="3800" b="1" u="sng" spc="0" dirty="0" smtClean="0">
                <a:solidFill>
                  <a:srgbClr val="BF444C"/>
                </a:solidFill>
                <a:latin typeface="Verdana"/>
                <a:cs typeface="Verdana"/>
              </a:rPr>
              <a:t>e</a:t>
            </a:r>
            <a:r>
              <a:rPr sz="3800" b="1" u="sng" spc="-5" dirty="0" smtClean="0">
                <a:solidFill>
                  <a:srgbClr val="BF444C"/>
                </a:solidFill>
                <a:latin typeface="Verdana"/>
                <a:cs typeface="Verdana"/>
              </a:rPr>
              <a:t> </a:t>
            </a:r>
            <a:r>
              <a:rPr sz="3800" b="1" u="sng" spc="0" dirty="0" smtClean="0">
                <a:solidFill>
                  <a:srgbClr val="BF444C"/>
                </a:solidFill>
                <a:latin typeface="Verdana"/>
                <a:cs typeface="Verdana"/>
              </a:rPr>
              <a:t>meninas</a:t>
            </a:r>
            <a:r>
              <a:rPr sz="3800" b="1" u="sng" spc="2300" dirty="0" smtClean="0">
                <a:solidFill>
                  <a:srgbClr val="BF444C"/>
                </a:solidFill>
                <a:latin typeface="Verdana"/>
                <a:cs typeface="Verdana"/>
              </a:rPr>
              <a:t> 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BF4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70400" y="1828800"/>
            <a:ext cx="4606925" cy="2089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4">
              <a:lnSpc>
                <a:spcPct val="100000"/>
              </a:lnSpc>
              <a:buClr>
                <a:srgbClr val="333333"/>
              </a:buClr>
              <a:tabLst>
                <a:tab pos="240029" algn="l"/>
              </a:tabLst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Meu sonho é que na minha escola não tenha mais desigualdade com as pessoas e alunos…</a:t>
            </a:r>
          </a:p>
        </p:txBody>
      </p:sp>
      <p:sp>
        <p:nvSpPr>
          <p:cNvPr id="6" name="object 5"/>
          <p:cNvSpPr/>
          <p:nvPr/>
        </p:nvSpPr>
        <p:spPr>
          <a:xfrm>
            <a:off x="3479800" y="1295400"/>
            <a:ext cx="877034" cy="675054"/>
          </a:xfrm>
          <a:custGeom>
            <a:avLst/>
            <a:gdLst/>
            <a:ahLst/>
            <a:cxnLst/>
            <a:rect l="l" t="t" r="r" b="b"/>
            <a:pathLst>
              <a:path w="877034" h="675054">
                <a:moveTo>
                  <a:pt x="202392" y="0"/>
                </a:moveTo>
                <a:lnTo>
                  <a:pt x="161729" y="4159"/>
                </a:lnTo>
                <a:lnTo>
                  <a:pt x="125012" y="15811"/>
                </a:lnTo>
                <a:lnTo>
                  <a:pt x="82050" y="43191"/>
                </a:lnTo>
                <a:lnTo>
                  <a:pt x="54219" y="72754"/>
                </a:lnTo>
                <a:lnTo>
                  <a:pt x="29150" y="113511"/>
                </a:lnTo>
                <a:lnTo>
                  <a:pt x="11802" y="160096"/>
                </a:lnTo>
                <a:lnTo>
                  <a:pt x="3853" y="198859"/>
                </a:lnTo>
                <a:lnTo>
                  <a:pt x="240" y="240896"/>
                </a:lnTo>
                <a:lnTo>
                  <a:pt x="0" y="255637"/>
                </a:lnTo>
                <a:lnTo>
                  <a:pt x="254" y="270642"/>
                </a:lnTo>
                <a:lnTo>
                  <a:pt x="4075" y="314754"/>
                </a:lnTo>
                <a:lnTo>
                  <a:pt x="12481" y="357515"/>
                </a:lnTo>
                <a:lnTo>
                  <a:pt x="25473" y="398925"/>
                </a:lnTo>
                <a:lnTo>
                  <a:pt x="43051" y="438983"/>
                </a:lnTo>
                <a:lnTo>
                  <a:pt x="65215" y="477690"/>
                </a:lnTo>
                <a:lnTo>
                  <a:pt x="91967" y="515048"/>
                </a:lnTo>
                <a:lnTo>
                  <a:pt x="122820" y="550413"/>
                </a:lnTo>
                <a:lnTo>
                  <a:pt x="156206" y="581719"/>
                </a:lnTo>
                <a:lnTo>
                  <a:pt x="192005" y="608813"/>
                </a:lnTo>
                <a:lnTo>
                  <a:pt x="230218" y="631694"/>
                </a:lnTo>
                <a:lnTo>
                  <a:pt x="270844" y="650361"/>
                </a:lnTo>
                <a:lnTo>
                  <a:pt x="313882" y="664815"/>
                </a:lnTo>
                <a:lnTo>
                  <a:pt x="359333" y="675054"/>
                </a:lnTo>
                <a:lnTo>
                  <a:pt x="359333" y="612608"/>
                </a:lnTo>
                <a:lnTo>
                  <a:pt x="348306" y="602461"/>
                </a:lnTo>
                <a:lnTo>
                  <a:pt x="337844" y="592049"/>
                </a:lnTo>
                <a:lnTo>
                  <a:pt x="309851" y="559221"/>
                </a:lnTo>
                <a:lnTo>
                  <a:pt x="286947" y="524008"/>
                </a:lnTo>
                <a:lnTo>
                  <a:pt x="269133" y="486409"/>
                </a:lnTo>
                <a:lnTo>
                  <a:pt x="256407" y="446426"/>
                </a:lnTo>
                <a:lnTo>
                  <a:pt x="248772" y="404058"/>
                </a:lnTo>
                <a:lnTo>
                  <a:pt x="246227" y="359307"/>
                </a:lnTo>
                <a:lnTo>
                  <a:pt x="252168" y="326752"/>
                </a:lnTo>
                <a:lnTo>
                  <a:pt x="266960" y="323071"/>
                </a:lnTo>
                <a:lnTo>
                  <a:pt x="280855" y="318651"/>
                </a:lnTo>
                <a:lnTo>
                  <a:pt x="317156" y="300816"/>
                </a:lnTo>
                <a:lnTo>
                  <a:pt x="352974" y="265836"/>
                </a:lnTo>
                <a:lnTo>
                  <a:pt x="370385" y="230704"/>
                </a:lnTo>
                <a:lnTo>
                  <a:pt x="379680" y="187522"/>
                </a:lnTo>
                <a:lnTo>
                  <a:pt x="381361" y="154072"/>
                </a:lnTo>
                <a:lnTo>
                  <a:pt x="380111" y="141279"/>
                </a:lnTo>
                <a:lnTo>
                  <a:pt x="365549" y="93749"/>
                </a:lnTo>
                <a:lnTo>
                  <a:pt x="343674" y="61130"/>
                </a:lnTo>
                <a:lnTo>
                  <a:pt x="313334" y="32718"/>
                </a:lnTo>
                <a:lnTo>
                  <a:pt x="268787" y="10086"/>
                </a:lnTo>
                <a:lnTo>
                  <a:pt x="230467" y="1608"/>
                </a:lnTo>
                <a:lnTo>
                  <a:pt x="216691" y="400"/>
                </a:lnTo>
                <a:lnTo>
                  <a:pt x="202392" y="0"/>
                </a:lnTo>
                <a:close/>
              </a:path>
              <a:path w="877034" h="675054">
                <a:moveTo>
                  <a:pt x="698578" y="7"/>
                </a:moveTo>
                <a:lnTo>
                  <a:pt x="658098" y="4165"/>
                </a:lnTo>
                <a:lnTo>
                  <a:pt x="621465" y="15671"/>
                </a:lnTo>
                <a:lnTo>
                  <a:pt x="578348" y="42771"/>
                </a:lnTo>
                <a:lnTo>
                  <a:pt x="550115" y="72162"/>
                </a:lnTo>
                <a:lnTo>
                  <a:pt x="525487" y="112216"/>
                </a:lnTo>
                <a:lnTo>
                  <a:pt x="508438" y="158724"/>
                </a:lnTo>
                <a:lnTo>
                  <a:pt x="500624" y="197839"/>
                </a:lnTo>
                <a:lnTo>
                  <a:pt x="497073" y="240583"/>
                </a:lnTo>
                <a:lnTo>
                  <a:pt x="496841" y="255934"/>
                </a:lnTo>
                <a:lnTo>
                  <a:pt x="497088" y="270187"/>
                </a:lnTo>
                <a:lnTo>
                  <a:pt x="500866" y="313149"/>
                </a:lnTo>
                <a:lnTo>
                  <a:pt x="509176" y="355079"/>
                </a:lnTo>
                <a:lnTo>
                  <a:pt x="522020" y="395977"/>
                </a:lnTo>
                <a:lnTo>
                  <a:pt x="539397" y="435841"/>
                </a:lnTo>
                <a:lnTo>
                  <a:pt x="561307" y="474672"/>
                </a:lnTo>
                <a:lnTo>
                  <a:pt x="587751" y="512469"/>
                </a:lnTo>
                <a:lnTo>
                  <a:pt x="618291" y="548499"/>
                </a:lnTo>
                <a:lnTo>
                  <a:pt x="651509" y="580391"/>
                </a:lnTo>
                <a:lnTo>
                  <a:pt x="687297" y="607963"/>
                </a:lnTo>
                <a:lnTo>
                  <a:pt x="725656" y="631216"/>
                </a:lnTo>
                <a:lnTo>
                  <a:pt x="766587" y="650149"/>
                </a:lnTo>
                <a:lnTo>
                  <a:pt x="810091" y="664762"/>
                </a:lnTo>
                <a:lnTo>
                  <a:pt x="856170" y="675054"/>
                </a:lnTo>
                <a:lnTo>
                  <a:pt x="856170" y="612608"/>
                </a:lnTo>
                <a:lnTo>
                  <a:pt x="845143" y="602461"/>
                </a:lnTo>
                <a:lnTo>
                  <a:pt x="834681" y="592049"/>
                </a:lnTo>
                <a:lnTo>
                  <a:pt x="806690" y="559221"/>
                </a:lnTo>
                <a:lnTo>
                  <a:pt x="783788" y="524008"/>
                </a:lnTo>
                <a:lnTo>
                  <a:pt x="765977" y="486409"/>
                </a:lnTo>
                <a:lnTo>
                  <a:pt x="753254" y="446426"/>
                </a:lnTo>
                <a:lnTo>
                  <a:pt x="745621" y="404058"/>
                </a:lnTo>
                <a:lnTo>
                  <a:pt x="743076" y="359307"/>
                </a:lnTo>
                <a:lnTo>
                  <a:pt x="747913" y="327005"/>
                </a:lnTo>
                <a:lnTo>
                  <a:pt x="762695" y="323487"/>
                </a:lnTo>
                <a:lnTo>
                  <a:pt x="776580" y="319209"/>
                </a:lnTo>
                <a:lnTo>
                  <a:pt x="812857" y="301673"/>
                </a:lnTo>
                <a:lnTo>
                  <a:pt x="848653" y="266798"/>
                </a:lnTo>
                <a:lnTo>
                  <a:pt x="866055" y="231533"/>
                </a:lnTo>
                <a:lnTo>
                  <a:pt x="875349" y="188039"/>
                </a:lnTo>
                <a:lnTo>
                  <a:pt x="877034" y="154286"/>
                </a:lnTo>
                <a:lnTo>
                  <a:pt x="875810" y="141465"/>
                </a:lnTo>
                <a:lnTo>
                  <a:pt x="861427" y="93835"/>
                </a:lnTo>
                <a:lnTo>
                  <a:pt x="839770" y="61143"/>
                </a:lnTo>
                <a:lnTo>
                  <a:pt x="809711" y="32687"/>
                </a:lnTo>
                <a:lnTo>
                  <a:pt x="765366" y="10078"/>
                </a:lnTo>
                <a:lnTo>
                  <a:pt x="726919" y="1611"/>
                </a:lnTo>
                <a:lnTo>
                  <a:pt x="713030" y="405"/>
                </a:lnTo>
                <a:lnTo>
                  <a:pt x="698578" y="7"/>
                </a:lnTo>
                <a:close/>
              </a:path>
            </a:pathLst>
          </a:custGeom>
          <a:solidFill>
            <a:srgbClr val="BB454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800000"/>
              </a:solidFill>
            </a:endParaRPr>
          </a:p>
        </p:txBody>
      </p:sp>
      <p:pic>
        <p:nvPicPr>
          <p:cNvPr id="7" name="Picture 6" descr="IMG_09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1295400"/>
            <a:ext cx="2282712" cy="1712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094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0" y="3124200"/>
            <a:ext cx="2313297" cy="173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094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4800600"/>
            <a:ext cx="2564456" cy="1923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bject 4"/>
          <p:cNvSpPr txBox="1"/>
          <p:nvPr/>
        </p:nvSpPr>
        <p:spPr>
          <a:xfrm>
            <a:off x="2260600" y="3810000"/>
            <a:ext cx="4606925" cy="2089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4">
              <a:lnSpc>
                <a:spcPct val="100000"/>
              </a:lnSpc>
              <a:buClr>
                <a:srgbClr val="333333"/>
              </a:buClr>
              <a:tabLst>
                <a:tab pos="240029" algn="l"/>
              </a:tabLst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Meu sonho é ser médica</a:t>
            </a:r>
          </a:p>
        </p:txBody>
      </p:sp>
      <p:sp>
        <p:nvSpPr>
          <p:cNvPr id="11" name="object 5"/>
          <p:cNvSpPr/>
          <p:nvPr/>
        </p:nvSpPr>
        <p:spPr>
          <a:xfrm>
            <a:off x="1270000" y="3276600"/>
            <a:ext cx="877034" cy="675054"/>
          </a:xfrm>
          <a:custGeom>
            <a:avLst/>
            <a:gdLst/>
            <a:ahLst/>
            <a:cxnLst/>
            <a:rect l="l" t="t" r="r" b="b"/>
            <a:pathLst>
              <a:path w="877034" h="675054">
                <a:moveTo>
                  <a:pt x="202392" y="0"/>
                </a:moveTo>
                <a:lnTo>
                  <a:pt x="161729" y="4159"/>
                </a:lnTo>
                <a:lnTo>
                  <a:pt x="125012" y="15811"/>
                </a:lnTo>
                <a:lnTo>
                  <a:pt x="82050" y="43191"/>
                </a:lnTo>
                <a:lnTo>
                  <a:pt x="54219" y="72754"/>
                </a:lnTo>
                <a:lnTo>
                  <a:pt x="29150" y="113511"/>
                </a:lnTo>
                <a:lnTo>
                  <a:pt x="11802" y="160096"/>
                </a:lnTo>
                <a:lnTo>
                  <a:pt x="3853" y="198859"/>
                </a:lnTo>
                <a:lnTo>
                  <a:pt x="240" y="240896"/>
                </a:lnTo>
                <a:lnTo>
                  <a:pt x="0" y="255637"/>
                </a:lnTo>
                <a:lnTo>
                  <a:pt x="254" y="270642"/>
                </a:lnTo>
                <a:lnTo>
                  <a:pt x="4075" y="314754"/>
                </a:lnTo>
                <a:lnTo>
                  <a:pt x="12481" y="357515"/>
                </a:lnTo>
                <a:lnTo>
                  <a:pt x="25473" y="398925"/>
                </a:lnTo>
                <a:lnTo>
                  <a:pt x="43051" y="438983"/>
                </a:lnTo>
                <a:lnTo>
                  <a:pt x="65215" y="477690"/>
                </a:lnTo>
                <a:lnTo>
                  <a:pt x="91967" y="515048"/>
                </a:lnTo>
                <a:lnTo>
                  <a:pt x="122820" y="550413"/>
                </a:lnTo>
                <a:lnTo>
                  <a:pt x="156206" y="581719"/>
                </a:lnTo>
                <a:lnTo>
                  <a:pt x="192005" y="608813"/>
                </a:lnTo>
                <a:lnTo>
                  <a:pt x="230218" y="631694"/>
                </a:lnTo>
                <a:lnTo>
                  <a:pt x="270844" y="650361"/>
                </a:lnTo>
                <a:lnTo>
                  <a:pt x="313882" y="664815"/>
                </a:lnTo>
                <a:lnTo>
                  <a:pt x="359333" y="675054"/>
                </a:lnTo>
                <a:lnTo>
                  <a:pt x="359333" y="612608"/>
                </a:lnTo>
                <a:lnTo>
                  <a:pt x="348306" y="602461"/>
                </a:lnTo>
                <a:lnTo>
                  <a:pt x="337844" y="592049"/>
                </a:lnTo>
                <a:lnTo>
                  <a:pt x="309851" y="559221"/>
                </a:lnTo>
                <a:lnTo>
                  <a:pt x="286947" y="524008"/>
                </a:lnTo>
                <a:lnTo>
                  <a:pt x="269133" y="486409"/>
                </a:lnTo>
                <a:lnTo>
                  <a:pt x="256407" y="446426"/>
                </a:lnTo>
                <a:lnTo>
                  <a:pt x="248772" y="404058"/>
                </a:lnTo>
                <a:lnTo>
                  <a:pt x="246227" y="359307"/>
                </a:lnTo>
                <a:lnTo>
                  <a:pt x="252168" y="326752"/>
                </a:lnTo>
                <a:lnTo>
                  <a:pt x="266960" y="323071"/>
                </a:lnTo>
                <a:lnTo>
                  <a:pt x="280855" y="318651"/>
                </a:lnTo>
                <a:lnTo>
                  <a:pt x="317156" y="300816"/>
                </a:lnTo>
                <a:lnTo>
                  <a:pt x="352974" y="265836"/>
                </a:lnTo>
                <a:lnTo>
                  <a:pt x="370385" y="230704"/>
                </a:lnTo>
                <a:lnTo>
                  <a:pt x="379680" y="187522"/>
                </a:lnTo>
                <a:lnTo>
                  <a:pt x="381361" y="154072"/>
                </a:lnTo>
                <a:lnTo>
                  <a:pt x="380111" y="141279"/>
                </a:lnTo>
                <a:lnTo>
                  <a:pt x="365549" y="93749"/>
                </a:lnTo>
                <a:lnTo>
                  <a:pt x="343674" y="61130"/>
                </a:lnTo>
                <a:lnTo>
                  <a:pt x="313334" y="32718"/>
                </a:lnTo>
                <a:lnTo>
                  <a:pt x="268787" y="10086"/>
                </a:lnTo>
                <a:lnTo>
                  <a:pt x="230467" y="1608"/>
                </a:lnTo>
                <a:lnTo>
                  <a:pt x="216691" y="400"/>
                </a:lnTo>
                <a:lnTo>
                  <a:pt x="202392" y="0"/>
                </a:lnTo>
                <a:close/>
              </a:path>
              <a:path w="877034" h="675054">
                <a:moveTo>
                  <a:pt x="698578" y="7"/>
                </a:moveTo>
                <a:lnTo>
                  <a:pt x="658098" y="4165"/>
                </a:lnTo>
                <a:lnTo>
                  <a:pt x="621465" y="15671"/>
                </a:lnTo>
                <a:lnTo>
                  <a:pt x="578348" y="42771"/>
                </a:lnTo>
                <a:lnTo>
                  <a:pt x="550115" y="72162"/>
                </a:lnTo>
                <a:lnTo>
                  <a:pt x="525487" y="112216"/>
                </a:lnTo>
                <a:lnTo>
                  <a:pt x="508438" y="158724"/>
                </a:lnTo>
                <a:lnTo>
                  <a:pt x="500624" y="197839"/>
                </a:lnTo>
                <a:lnTo>
                  <a:pt x="497073" y="240583"/>
                </a:lnTo>
                <a:lnTo>
                  <a:pt x="496841" y="255934"/>
                </a:lnTo>
                <a:lnTo>
                  <a:pt x="497088" y="270187"/>
                </a:lnTo>
                <a:lnTo>
                  <a:pt x="500866" y="313149"/>
                </a:lnTo>
                <a:lnTo>
                  <a:pt x="509176" y="355079"/>
                </a:lnTo>
                <a:lnTo>
                  <a:pt x="522020" y="395977"/>
                </a:lnTo>
                <a:lnTo>
                  <a:pt x="539397" y="435841"/>
                </a:lnTo>
                <a:lnTo>
                  <a:pt x="561307" y="474672"/>
                </a:lnTo>
                <a:lnTo>
                  <a:pt x="587751" y="512469"/>
                </a:lnTo>
                <a:lnTo>
                  <a:pt x="618291" y="548499"/>
                </a:lnTo>
                <a:lnTo>
                  <a:pt x="651509" y="580391"/>
                </a:lnTo>
                <a:lnTo>
                  <a:pt x="687297" y="607963"/>
                </a:lnTo>
                <a:lnTo>
                  <a:pt x="725656" y="631216"/>
                </a:lnTo>
                <a:lnTo>
                  <a:pt x="766587" y="650149"/>
                </a:lnTo>
                <a:lnTo>
                  <a:pt x="810091" y="664762"/>
                </a:lnTo>
                <a:lnTo>
                  <a:pt x="856170" y="675054"/>
                </a:lnTo>
                <a:lnTo>
                  <a:pt x="856170" y="612608"/>
                </a:lnTo>
                <a:lnTo>
                  <a:pt x="845143" y="602461"/>
                </a:lnTo>
                <a:lnTo>
                  <a:pt x="834681" y="592049"/>
                </a:lnTo>
                <a:lnTo>
                  <a:pt x="806690" y="559221"/>
                </a:lnTo>
                <a:lnTo>
                  <a:pt x="783788" y="524008"/>
                </a:lnTo>
                <a:lnTo>
                  <a:pt x="765977" y="486409"/>
                </a:lnTo>
                <a:lnTo>
                  <a:pt x="753254" y="446426"/>
                </a:lnTo>
                <a:lnTo>
                  <a:pt x="745621" y="404058"/>
                </a:lnTo>
                <a:lnTo>
                  <a:pt x="743076" y="359307"/>
                </a:lnTo>
                <a:lnTo>
                  <a:pt x="747913" y="327005"/>
                </a:lnTo>
                <a:lnTo>
                  <a:pt x="762695" y="323487"/>
                </a:lnTo>
                <a:lnTo>
                  <a:pt x="776580" y="319209"/>
                </a:lnTo>
                <a:lnTo>
                  <a:pt x="812857" y="301673"/>
                </a:lnTo>
                <a:lnTo>
                  <a:pt x="848653" y="266798"/>
                </a:lnTo>
                <a:lnTo>
                  <a:pt x="866055" y="231533"/>
                </a:lnTo>
                <a:lnTo>
                  <a:pt x="875349" y="188039"/>
                </a:lnTo>
                <a:lnTo>
                  <a:pt x="877034" y="154286"/>
                </a:lnTo>
                <a:lnTo>
                  <a:pt x="875810" y="141465"/>
                </a:lnTo>
                <a:lnTo>
                  <a:pt x="861427" y="93835"/>
                </a:lnTo>
                <a:lnTo>
                  <a:pt x="839770" y="61143"/>
                </a:lnTo>
                <a:lnTo>
                  <a:pt x="809711" y="32687"/>
                </a:lnTo>
                <a:lnTo>
                  <a:pt x="765366" y="10078"/>
                </a:lnTo>
                <a:lnTo>
                  <a:pt x="726919" y="1611"/>
                </a:lnTo>
                <a:lnTo>
                  <a:pt x="713030" y="405"/>
                </a:lnTo>
                <a:lnTo>
                  <a:pt x="698578" y="7"/>
                </a:lnTo>
                <a:close/>
              </a:path>
            </a:pathLst>
          </a:custGeom>
          <a:solidFill>
            <a:srgbClr val="BB454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800000"/>
              </a:solidFill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4470400" y="5530850"/>
            <a:ext cx="4606925" cy="2089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4">
              <a:lnSpc>
                <a:spcPct val="100000"/>
              </a:lnSpc>
              <a:buClr>
                <a:srgbClr val="333333"/>
              </a:buClr>
              <a:tabLst>
                <a:tab pos="240029" algn="l"/>
              </a:tabLst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Meu sonho é que os professores fossem mais pacientes com os alunos!”</a:t>
            </a:r>
          </a:p>
        </p:txBody>
      </p:sp>
      <p:sp>
        <p:nvSpPr>
          <p:cNvPr id="13" name="object 5"/>
          <p:cNvSpPr/>
          <p:nvPr/>
        </p:nvSpPr>
        <p:spPr>
          <a:xfrm>
            <a:off x="3479800" y="4997450"/>
            <a:ext cx="877034" cy="675054"/>
          </a:xfrm>
          <a:custGeom>
            <a:avLst/>
            <a:gdLst/>
            <a:ahLst/>
            <a:cxnLst/>
            <a:rect l="l" t="t" r="r" b="b"/>
            <a:pathLst>
              <a:path w="877034" h="675054">
                <a:moveTo>
                  <a:pt x="202392" y="0"/>
                </a:moveTo>
                <a:lnTo>
                  <a:pt x="161729" y="4159"/>
                </a:lnTo>
                <a:lnTo>
                  <a:pt x="125012" y="15811"/>
                </a:lnTo>
                <a:lnTo>
                  <a:pt x="82050" y="43191"/>
                </a:lnTo>
                <a:lnTo>
                  <a:pt x="54219" y="72754"/>
                </a:lnTo>
                <a:lnTo>
                  <a:pt x="29150" y="113511"/>
                </a:lnTo>
                <a:lnTo>
                  <a:pt x="11802" y="160096"/>
                </a:lnTo>
                <a:lnTo>
                  <a:pt x="3853" y="198859"/>
                </a:lnTo>
                <a:lnTo>
                  <a:pt x="240" y="240896"/>
                </a:lnTo>
                <a:lnTo>
                  <a:pt x="0" y="255637"/>
                </a:lnTo>
                <a:lnTo>
                  <a:pt x="254" y="270642"/>
                </a:lnTo>
                <a:lnTo>
                  <a:pt x="4075" y="314754"/>
                </a:lnTo>
                <a:lnTo>
                  <a:pt x="12481" y="357515"/>
                </a:lnTo>
                <a:lnTo>
                  <a:pt x="25473" y="398925"/>
                </a:lnTo>
                <a:lnTo>
                  <a:pt x="43051" y="438983"/>
                </a:lnTo>
                <a:lnTo>
                  <a:pt x="65215" y="477690"/>
                </a:lnTo>
                <a:lnTo>
                  <a:pt x="91967" y="515048"/>
                </a:lnTo>
                <a:lnTo>
                  <a:pt x="122820" y="550413"/>
                </a:lnTo>
                <a:lnTo>
                  <a:pt x="156206" y="581719"/>
                </a:lnTo>
                <a:lnTo>
                  <a:pt x="192005" y="608813"/>
                </a:lnTo>
                <a:lnTo>
                  <a:pt x="230218" y="631694"/>
                </a:lnTo>
                <a:lnTo>
                  <a:pt x="270844" y="650361"/>
                </a:lnTo>
                <a:lnTo>
                  <a:pt x="313882" y="664815"/>
                </a:lnTo>
                <a:lnTo>
                  <a:pt x="359333" y="675054"/>
                </a:lnTo>
                <a:lnTo>
                  <a:pt x="359333" y="612608"/>
                </a:lnTo>
                <a:lnTo>
                  <a:pt x="348306" y="602461"/>
                </a:lnTo>
                <a:lnTo>
                  <a:pt x="337844" y="592049"/>
                </a:lnTo>
                <a:lnTo>
                  <a:pt x="309851" y="559221"/>
                </a:lnTo>
                <a:lnTo>
                  <a:pt x="286947" y="524008"/>
                </a:lnTo>
                <a:lnTo>
                  <a:pt x="269133" y="486409"/>
                </a:lnTo>
                <a:lnTo>
                  <a:pt x="256407" y="446426"/>
                </a:lnTo>
                <a:lnTo>
                  <a:pt x="248772" y="404058"/>
                </a:lnTo>
                <a:lnTo>
                  <a:pt x="246227" y="359307"/>
                </a:lnTo>
                <a:lnTo>
                  <a:pt x="252168" y="326752"/>
                </a:lnTo>
                <a:lnTo>
                  <a:pt x="266960" y="323071"/>
                </a:lnTo>
                <a:lnTo>
                  <a:pt x="280855" y="318651"/>
                </a:lnTo>
                <a:lnTo>
                  <a:pt x="317156" y="300816"/>
                </a:lnTo>
                <a:lnTo>
                  <a:pt x="352974" y="265836"/>
                </a:lnTo>
                <a:lnTo>
                  <a:pt x="370385" y="230704"/>
                </a:lnTo>
                <a:lnTo>
                  <a:pt x="379680" y="187522"/>
                </a:lnTo>
                <a:lnTo>
                  <a:pt x="381361" y="154072"/>
                </a:lnTo>
                <a:lnTo>
                  <a:pt x="380111" y="141279"/>
                </a:lnTo>
                <a:lnTo>
                  <a:pt x="365549" y="93749"/>
                </a:lnTo>
                <a:lnTo>
                  <a:pt x="343674" y="61130"/>
                </a:lnTo>
                <a:lnTo>
                  <a:pt x="313334" y="32718"/>
                </a:lnTo>
                <a:lnTo>
                  <a:pt x="268787" y="10086"/>
                </a:lnTo>
                <a:lnTo>
                  <a:pt x="230467" y="1608"/>
                </a:lnTo>
                <a:lnTo>
                  <a:pt x="216691" y="400"/>
                </a:lnTo>
                <a:lnTo>
                  <a:pt x="202392" y="0"/>
                </a:lnTo>
                <a:close/>
              </a:path>
              <a:path w="877034" h="675054">
                <a:moveTo>
                  <a:pt x="698578" y="7"/>
                </a:moveTo>
                <a:lnTo>
                  <a:pt x="658098" y="4165"/>
                </a:lnTo>
                <a:lnTo>
                  <a:pt x="621465" y="15671"/>
                </a:lnTo>
                <a:lnTo>
                  <a:pt x="578348" y="42771"/>
                </a:lnTo>
                <a:lnTo>
                  <a:pt x="550115" y="72162"/>
                </a:lnTo>
                <a:lnTo>
                  <a:pt x="525487" y="112216"/>
                </a:lnTo>
                <a:lnTo>
                  <a:pt x="508438" y="158724"/>
                </a:lnTo>
                <a:lnTo>
                  <a:pt x="500624" y="197839"/>
                </a:lnTo>
                <a:lnTo>
                  <a:pt x="497073" y="240583"/>
                </a:lnTo>
                <a:lnTo>
                  <a:pt x="496841" y="255934"/>
                </a:lnTo>
                <a:lnTo>
                  <a:pt x="497088" y="270187"/>
                </a:lnTo>
                <a:lnTo>
                  <a:pt x="500866" y="313149"/>
                </a:lnTo>
                <a:lnTo>
                  <a:pt x="509176" y="355079"/>
                </a:lnTo>
                <a:lnTo>
                  <a:pt x="522020" y="395977"/>
                </a:lnTo>
                <a:lnTo>
                  <a:pt x="539397" y="435841"/>
                </a:lnTo>
                <a:lnTo>
                  <a:pt x="561307" y="474672"/>
                </a:lnTo>
                <a:lnTo>
                  <a:pt x="587751" y="512469"/>
                </a:lnTo>
                <a:lnTo>
                  <a:pt x="618291" y="548499"/>
                </a:lnTo>
                <a:lnTo>
                  <a:pt x="651509" y="580391"/>
                </a:lnTo>
                <a:lnTo>
                  <a:pt x="687297" y="607963"/>
                </a:lnTo>
                <a:lnTo>
                  <a:pt x="725656" y="631216"/>
                </a:lnTo>
                <a:lnTo>
                  <a:pt x="766587" y="650149"/>
                </a:lnTo>
                <a:lnTo>
                  <a:pt x="810091" y="664762"/>
                </a:lnTo>
                <a:lnTo>
                  <a:pt x="856170" y="675054"/>
                </a:lnTo>
                <a:lnTo>
                  <a:pt x="856170" y="612608"/>
                </a:lnTo>
                <a:lnTo>
                  <a:pt x="845143" y="602461"/>
                </a:lnTo>
                <a:lnTo>
                  <a:pt x="834681" y="592049"/>
                </a:lnTo>
                <a:lnTo>
                  <a:pt x="806690" y="559221"/>
                </a:lnTo>
                <a:lnTo>
                  <a:pt x="783788" y="524008"/>
                </a:lnTo>
                <a:lnTo>
                  <a:pt x="765977" y="486409"/>
                </a:lnTo>
                <a:lnTo>
                  <a:pt x="753254" y="446426"/>
                </a:lnTo>
                <a:lnTo>
                  <a:pt x="745621" y="404058"/>
                </a:lnTo>
                <a:lnTo>
                  <a:pt x="743076" y="359307"/>
                </a:lnTo>
                <a:lnTo>
                  <a:pt x="747913" y="327005"/>
                </a:lnTo>
                <a:lnTo>
                  <a:pt x="762695" y="323487"/>
                </a:lnTo>
                <a:lnTo>
                  <a:pt x="776580" y="319209"/>
                </a:lnTo>
                <a:lnTo>
                  <a:pt x="812857" y="301673"/>
                </a:lnTo>
                <a:lnTo>
                  <a:pt x="848653" y="266798"/>
                </a:lnTo>
                <a:lnTo>
                  <a:pt x="866055" y="231533"/>
                </a:lnTo>
                <a:lnTo>
                  <a:pt x="875349" y="188039"/>
                </a:lnTo>
                <a:lnTo>
                  <a:pt x="877034" y="154286"/>
                </a:lnTo>
                <a:lnTo>
                  <a:pt x="875810" y="141465"/>
                </a:lnTo>
                <a:lnTo>
                  <a:pt x="861427" y="93835"/>
                </a:lnTo>
                <a:lnTo>
                  <a:pt x="839770" y="61143"/>
                </a:lnTo>
                <a:lnTo>
                  <a:pt x="809711" y="32687"/>
                </a:lnTo>
                <a:lnTo>
                  <a:pt x="765366" y="10078"/>
                </a:lnTo>
                <a:lnTo>
                  <a:pt x="726919" y="1611"/>
                </a:lnTo>
                <a:lnTo>
                  <a:pt x="713030" y="405"/>
                </a:lnTo>
                <a:lnTo>
                  <a:pt x="698578" y="7"/>
                </a:lnTo>
                <a:close/>
              </a:path>
            </a:pathLst>
          </a:custGeom>
          <a:solidFill>
            <a:srgbClr val="BB454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/>
      <p:bldP spid="11" grpId="0" animBg="1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BF4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b="1" u="sng" dirty="0" smtClean="0">
                <a:solidFill>
                  <a:srgbClr val="BF444C"/>
                </a:solidFill>
                <a:latin typeface="Verdana"/>
                <a:cs typeface="Verdana"/>
              </a:rPr>
              <a:t>Sonho</a:t>
            </a:r>
            <a:r>
              <a:rPr sz="3800" b="1" u="sng" spc="-5" dirty="0" smtClean="0">
                <a:solidFill>
                  <a:srgbClr val="BF444C"/>
                </a:solidFill>
                <a:latin typeface="Verdana"/>
                <a:cs typeface="Verdana"/>
              </a:rPr>
              <a:t> </a:t>
            </a:r>
            <a:r>
              <a:rPr lang="x-none" sz="3800" b="1" u="sng" spc="0" dirty="0" smtClean="0">
                <a:solidFill>
                  <a:srgbClr val="BF444C"/>
                </a:solidFill>
                <a:latin typeface="Verdana"/>
                <a:cs typeface="Verdana"/>
              </a:rPr>
              <a:t>dos familiares</a:t>
            </a:r>
            <a:endParaRPr sz="3800" dirty="0">
              <a:latin typeface="Verdana"/>
              <a:cs typeface="Verdana"/>
            </a:endParaRPr>
          </a:p>
        </p:txBody>
      </p:sp>
      <p:pic>
        <p:nvPicPr>
          <p:cNvPr id="7" name="Picture 6" descr="IMG_09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5" r="19407" b="5402"/>
          <a:stretch/>
        </p:blipFill>
        <p:spPr>
          <a:xfrm>
            <a:off x="7061200" y="4572000"/>
            <a:ext cx="2376222" cy="278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09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00" t="18245" r="18878" b="5242"/>
          <a:stretch/>
        </p:blipFill>
        <p:spPr>
          <a:xfrm>
            <a:off x="390703" y="1905000"/>
            <a:ext cx="2936697" cy="258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bject 4"/>
          <p:cNvSpPr txBox="1"/>
          <p:nvPr/>
        </p:nvSpPr>
        <p:spPr>
          <a:xfrm>
            <a:off x="812800" y="1066800"/>
            <a:ext cx="5943600" cy="1200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4">
              <a:lnSpc>
                <a:spcPct val="100000"/>
              </a:lnSpc>
              <a:buClr>
                <a:srgbClr val="333333"/>
              </a:buClr>
              <a:tabLst>
                <a:tab pos="240029" algn="l"/>
              </a:tabLst>
            </a:pPr>
            <a:r>
              <a:rPr lang="x-none" sz="2000" dirty="0" smtClean="0">
                <a:solidFill>
                  <a:srgbClr val="333333"/>
                </a:solidFill>
                <a:latin typeface="Verdana"/>
                <a:cs typeface="Verdana"/>
              </a:rPr>
              <a:t>A Escola dos meus sonhos...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4470400" y="2209800"/>
            <a:ext cx="4876800" cy="2286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4">
              <a:lnSpc>
                <a:spcPct val="100000"/>
              </a:lnSpc>
              <a:buClr>
                <a:srgbClr val="333333"/>
              </a:buClr>
              <a:tabLst>
                <a:tab pos="240029" algn="l"/>
              </a:tabLst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É aquela sem falta de professores, com ensino e atividades adequadas, ensinando o alunos sempre a respeitar o próximo. Deveria ter atividades extracurriculares, esportivas procurando manter o máximo de atenção do aluno.</a:t>
            </a:r>
          </a:p>
        </p:txBody>
      </p:sp>
      <p:sp>
        <p:nvSpPr>
          <p:cNvPr id="12" name="object 5"/>
          <p:cNvSpPr/>
          <p:nvPr/>
        </p:nvSpPr>
        <p:spPr>
          <a:xfrm>
            <a:off x="3479800" y="1676400"/>
            <a:ext cx="877034" cy="675054"/>
          </a:xfrm>
          <a:custGeom>
            <a:avLst/>
            <a:gdLst/>
            <a:ahLst/>
            <a:cxnLst/>
            <a:rect l="l" t="t" r="r" b="b"/>
            <a:pathLst>
              <a:path w="877034" h="675054">
                <a:moveTo>
                  <a:pt x="202392" y="0"/>
                </a:moveTo>
                <a:lnTo>
                  <a:pt x="161729" y="4159"/>
                </a:lnTo>
                <a:lnTo>
                  <a:pt x="125012" y="15811"/>
                </a:lnTo>
                <a:lnTo>
                  <a:pt x="82050" y="43191"/>
                </a:lnTo>
                <a:lnTo>
                  <a:pt x="54219" y="72754"/>
                </a:lnTo>
                <a:lnTo>
                  <a:pt x="29150" y="113511"/>
                </a:lnTo>
                <a:lnTo>
                  <a:pt x="11802" y="160096"/>
                </a:lnTo>
                <a:lnTo>
                  <a:pt x="3853" y="198859"/>
                </a:lnTo>
                <a:lnTo>
                  <a:pt x="240" y="240896"/>
                </a:lnTo>
                <a:lnTo>
                  <a:pt x="0" y="255637"/>
                </a:lnTo>
                <a:lnTo>
                  <a:pt x="254" y="270642"/>
                </a:lnTo>
                <a:lnTo>
                  <a:pt x="4075" y="314754"/>
                </a:lnTo>
                <a:lnTo>
                  <a:pt x="12481" y="357515"/>
                </a:lnTo>
                <a:lnTo>
                  <a:pt x="25473" y="398925"/>
                </a:lnTo>
                <a:lnTo>
                  <a:pt x="43051" y="438983"/>
                </a:lnTo>
                <a:lnTo>
                  <a:pt x="65215" y="477690"/>
                </a:lnTo>
                <a:lnTo>
                  <a:pt x="91967" y="515048"/>
                </a:lnTo>
                <a:lnTo>
                  <a:pt x="122820" y="550413"/>
                </a:lnTo>
                <a:lnTo>
                  <a:pt x="156206" y="581719"/>
                </a:lnTo>
                <a:lnTo>
                  <a:pt x="192005" y="608813"/>
                </a:lnTo>
                <a:lnTo>
                  <a:pt x="230218" y="631694"/>
                </a:lnTo>
                <a:lnTo>
                  <a:pt x="270844" y="650361"/>
                </a:lnTo>
                <a:lnTo>
                  <a:pt x="313882" y="664815"/>
                </a:lnTo>
                <a:lnTo>
                  <a:pt x="359333" y="675054"/>
                </a:lnTo>
                <a:lnTo>
                  <a:pt x="359333" y="612608"/>
                </a:lnTo>
                <a:lnTo>
                  <a:pt x="348306" y="602461"/>
                </a:lnTo>
                <a:lnTo>
                  <a:pt x="337844" y="592049"/>
                </a:lnTo>
                <a:lnTo>
                  <a:pt x="309851" y="559221"/>
                </a:lnTo>
                <a:lnTo>
                  <a:pt x="286947" y="524008"/>
                </a:lnTo>
                <a:lnTo>
                  <a:pt x="269133" y="486409"/>
                </a:lnTo>
                <a:lnTo>
                  <a:pt x="256407" y="446426"/>
                </a:lnTo>
                <a:lnTo>
                  <a:pt x="248772" y="404058"/>
                </a:lnTo>
                <a:lnTo>
                  <a:pt x="246227" y="359307"/>
                </a:lnTo>
                <a:lnTo>
                  <a:pt x="252168" y="326752"/>
                </a:lnTo>
                <a:lnTo>
                  <a:pt x="266960" y="323071"/>
                </a:lnTo>
                <a:lnTo>
                  <a:pt x="280855" y="318651"/>
                </a:lnTo>
                <a:lnTo>
                  <a:pt x="317156" y="300816"/>
                </a:lnTo>
                <a:lnTo>
                  <a:pt x="352974" y="265836"/>
                </a:lnTo>
                <a:lnTo>
                  <a:pt x="370385" y="230704"/>
                </a:lnTo>
                <a:lnTo>
                  <a:pt x="379680" y="187522"/>
                </a:lnTo>
                <a:lnTo>
                  <a:pt x="381361" y="154072"/>
                </a:lnTo>
                <a:lnTo>
                  <a:pt x="380111" y="141279"/>
                </a:lnTo>
                <a:lnTo>
                  <a:pt x="365549" y="93749"/>
                </a:lnTo>
                <a:lnTo>
                  <a:pt x="343674" y="61130"/>
                </a:lnTo>
                <a:lnTo>
                  <a:pt x="313334" y="32718"/>
                </a:lnTo>
                <a:lnTo>
                  <a:pt x="268787" y="10086"/>
                </a:lnTo>
                <a:lnTo>
                  <a:pt x="230467" y="1608"/>
                </a:lnTo>
                <a:lnTo>
                  <a:pt x="216691" y="400"/>
                </a:lnTo>
                <a:lnTo>
                  <a:pt x="202392" y="0"/>
                </a:lnTo>
                <a:close/>
              </a:path>
              <a:path w="877034" h="675054">
                <a:moveTo>
                  <a:pt x="698578" y="7"/>
                </a:moveTo>
                <a:lnTo>
                  <a:pt x="658098" y="4165"/>
                </a:lnTo>
                <a:lnTo>
                  <a:pt x="621465" y="15671"/>
                </a:lnTo>
                <a:lnTo>
                  <a:pt x="578348" y="42771"/>
                </a:lnTo>
                <a:lnTo>
                  <a:pt x="550115" y="72162"/>
                </a:lnTo>
                <a:lnTo>
                  <a:pt x="525487" y="112216"/>
                </a:lnTo>
                <a:lnTo>
                  <a:pt x="508438" y="158724"/>
                </a:lnTo>
                <a:lnTo>
                  <a:pt x="500624" y="197839"/>
                </a:lnTo>
                <a:lnTo>
                  <a:pt x="497073" y="240583"/>
                </a:lnTo>
                <a:lnTo>
                  <a:pt x="496841" y="255934"/>
                </a:lnTo>
                <a:lnTo>
                  <a:pt x="497088" y="270187"/>
                </a:lnTo>
                <a:lnTo>
                  <a:pt x="500866" y="313149"/>
                </a:lnTo>
                <a:lnTo>
                  <a:pt x="509176" y="355079"/>
                </a:lnTo>
                <a:lnTo>
                  <a:pt x="522020" y="395977"/>
                </a:lnTo>
                <a:lnTo>
                  <a:pt x="539397" y="435841"/>
                </a:lnTo>
                <a:lnTo>
                  <a:pt x="561307" y="474672"/>
                </a:lnTo>
                <a:lnTo>
                  <a:pt x="587751" y="512469"/>
                </a:lnTo>
                <a:lnTo>
                  <a:pt x="618291" y="548499"/>
                </a:lnTo>
                <a:lnTo>
                  <a:pt x="651509" y="580391"/>
                </a:lnTo>
                <a:lnTo>
                  <a:pt x="687297" y="607963"/>
                </a:lnTo>
                <a:lnTo>
                  <a:pt x="725656" y="631216"/>
                </a:lnTo>
                <a:lnTo>
                  <a:pt x="766587" y="650149"/>
                </a:lnTo>
                <a:lnTo>
                  <a:pt x="810091" y="664762"/>
                </a:lnTo>
                <a:lnTo>
                  <a:pt x="856170" y="675054"/>
                </a:lnTo>
                <a:lnTo>
                  <a:pt x="856170" y="612608"/>
                </a:lnTo>
                <a:lnTo>
                  <a:pt x="845143" y="602461"/>
                </a:lnTo>
                <a:lnTo>
                  <a:pt x="834681" y="592049"/>
                </a:lnTo>
                <a:lnTo>
                  <a:pt x="806690" y="559221"/>
                </a:lnTo>
                <a:lnTo>
                  <a:pt x="783788" y="524008"/>
                </a:lnTo>
                <a:lnTo>
                  <a:pt x="765977" y="486409"/>
                </a:lnTo>
                <a:lnTo>
                  <a:pt x="753254" y="446426"/>
                </a:lnTo>
                <a:lnTo>
                  <a:pt x="745621" y="404058"/>
                </a:lnTo>
                <a:lnTo>
                  <a:pt x="743076" y="359307"/>
                </a:lnTo>
                <a:lnTo>
                  <a:pt x="747913" y="327005"/>
                </a:lnTo>
                <a:lnTo>
                  <a:pt x="762695" y="323487"/>
                </a:lnTo>
                <a:lnTo>
                  <a:pt x="776580" y="319209"/>
                </a:lnTo>
                <a:lnTo>
                  <a:pt x="812857" y="301673"/>
                </a:lnTo>
                <a:lnTo>
                  <a:pt x="848653" y="266798"/>
                </a:lnTo>
                <a:lnTo>
                  <a:pt x="866055" y="231533"/>
                </a:lnTo>
                <a:lnTo>
                  <a:pt x="875349" y="188039"/>
                </a:lnTo>
                <a:lnTo>
                  <a:pt x="877034" y="154286"/>
                </a:lnTo>
                <a:lnTo>
                  <a:pt x="875810" y="141465"/>
                </a:lnTo>
                <a:lnTo>
                  <a:pt x="861427" y="93835"/>
                </a:lnTo>
                <a:lnTo>
                  <a:pt x="839770" y="61143"/>
                </a:lnTo>
                <a:lnTo>
                  <a:pt x="809711" y="32687"/>
                </a:lnTo>
                <a:lnTo>
                  <a:pt x="765366" y="10078"/>
                </a:lnTo>
                <a:lnTo>
                  <a:pt x="726919" y="1611"/>
                </a:lnTo>
                <a:lnTo>
                  <a:pt x="713030" y="405"/>
                </a:lnTo>
                <a:lnTo>
                  <a:pt x="698578" y="7"/>
                </a:lnTo>
                <a:close/>
              </a:path>
            </a:pathLst>
          </a:custGeom>
          <a:solidFill>
            <a:srgbClr val="BB454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800000"/>
              </a:solidFill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2108200" y="5562600"/>
            <a:ext cx="4876800" cy="2286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4">
              <a:lnSpc>
                <a:spcPct val="100000"/>
              </a:lnSpc>
              <a:buClr>
                <a:srgbClr val="333333"/>
              </a:buClr>
              <a:tabLst>
                <a:tab pos="240029" algn="l"/>
              </a:tabLst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Com professores responsáveis e uma boa educação. Onde meu filho possa aprender a ser alguém na vida sem preconceito com boa educação.</a:t>
            </a:r>
          </a:p>
        </p:txBody>
      </p:sp>
      <p:sp>
        <p:nvSpPr>
          <p:cNvPr id="14" name="object 5"/>
          <p:cNvSpPr/>
          <p:nvPr/>
        </p:nvSpPr>
        <p:spPr>
          <a:xfrm>
            <a:off x="1117600" y="5029200"/>
            <a:ext cx="877034" cy="675054"/>
          </a:xfrm>
          <a:custGeom>
            <a:avLst/>
            <a:gdLst/>
            <a:ahLst/>
            <a:cxnLst/>
            <a:rect l="l" t="t" r="r" b="b"/>
            <a:pathLst>
              <a:path w="877034" h="675054">
                <a:moveTo>
                  <a:pt x="202392" y="0"/>
                </a:moveTo>
                <a:lnTo>
                  <a:pt x="161729" y="4159"/>
                </a:lnTo>
                <a:lnTo>
                  <a:pt x="125012" y="15811"/>
                </a:lnTo>
                <a:lnTo>
                  <a:pt x="82050" y="43191"/>
                </a:lnTo>
                <a:lnTo>
                  <a:pt x="54219" y="72754"/>
                </a:lnTo>
                <a:lnTo>
                  <a:pt x="29150" y="113511"/>
                </a:lnTo>
                <a:lnTo>
                  <a:pt x="11802" y="160096"/>
                </a:lnTo>
                <a:lnTo>
                  <a:pt x="3853" y="198859"/>
                </a:lnTo>
                <a:lnTo>
                  <a:pt x="240" y="240896"/>
                </a:lnTo>
                <a:lnTo>
                  <a:pt x="0" y="255637"/>
                </a:lnTo>
                <a:lnTo>
                  <a:pt x="254" y="270642"/>
                </a:lnTo>
                <a:lnTo>
                  <a:pt x="4075" y="314754"/>
                </a:lnTo>
                <a:lnTo>
                  <a:pt x="12481" y="357515"/>
                </a:lnTo>
                <a:lnTo>
                  <a:pt x="25473" y="398925"/>
                </a:lnTo>
                <a:lnTo>
                  <a:pt x="43051" y="438983"/>
                </a:lnTo>
                <a:lnTo>
                  <a:pt x="65215" y="477690"/>
                </a:lnTo>
                <a:lnTo>
                  <a:pt x="91967" y="515048"/>
                </a:lnTo>
                <a:lnTo>
                  <a:pt x="122820" y="550413"/>
                </a:lnTo>
                <a:lnTo>
                  <a:pt x="156206" y="581719"/>
                </a:lnTo>
                <a:lnTo>
                  <a:pt x="192005" y="608813"/>
                </a:lnTo>
                <a:lnTo>
                  <a:pt x="230218" y="631694"/>
                </a:lnTo>
                <a:lnTo>
                  <a:pt x="270844" y="650361"/>
                </a:lnTo>
                <a:lnTo>
                  <a:pt x="313882" y="664815"/>
                </a:lnTo>
                <a:lnTo>
                  <a:pt x="359333" y="675054"/>
                </a:lnTo>
                <a:lnTo>
                  <a:pt x="359333" y="612608"/>
                </a:lnTo>
                <a:lnTo>
                  <a:pt x="348306" y="602461"/>
                </a:lnTo>
                <a:lnTo>
                  <a:pt x="337844" y="592049"/>
                </a:lnTo>
                <a:lnTo>
                  <a:pt x="309851" y="559221"/>
                </a:lnTo>
                <a:lnTo>
                  <a:pt x="286947" y="524008"/>
                </a:lnTo>
                <a:lnTo>
                  <a:pt x="269133" y="486409"/>
                </a:lnTo>
                <a:lnTo>
                  <a:pt x="256407" y="446426"/>
                </a:lnTo>
                <a:lnTo>
                  <a:pt x="248772" y="404058"/>
                </a:lnTo>
                <a:lnTo>
                  <a:pt x="246227" y="359307"/>
                </a:lnTo>
                <a:lnTo>
                  <a:pt x="252168" y="326752"/>
                </a:lnTo>
                <a:lnTo>
                  <a:pt x="266960" y="323071"/>
                </a:lnTo>
                <a:lnTo>
                  <a:pt x="280855" y="318651"/>
                </a:lnTo>
                <a:lnTo>
                  <a:pt x="317156" y="300816"/>
                </a:lnTo>
                <a:lnTo>
                  <a:pt x="352974" y="265836"/>
                </a:lnTo>
                <a:lnTo>
                  <a:pt x="370385" y="230704"/>
                </a:lnTo>
                <a:lnTo>
                  <a:pt x="379680" y="187522"/>
                </a:lnTo>
                <a:lnTo>
                  <a:pt x="381361" y="154072"/>
                </a:lnTo>
                <a:lnTo>
                  <a:pt x="380111" y="141279"/>
                </a:lnTo>
                <a:lnTo>
                  <a:pt x="365549" y="93749"/>
                </a:lnTo>
                <a:lnTo>
                  <a:pt x="343674" y="61130"/>
                </a:lnTo>
                <a:lnTo>
                  <a:pt x="313334" y="32718"/>
                </a:lnTo>
                <a:lnTo>
                  <a:pt x="268787" y="10086"/>
                </a:lnTo>
                <a:lnTo>
                  <a:pt x="230467" y="1608"/>
                </a:lnTo>
                <a:lnTo>
                  <a:pt x="216691" y="400"/>
                </a:lnTo>
                <a:lnTo>
                  <a:pt x="202392" y="0"/>
                </a:lnTo>
                <a:close/>
              </a:path>
              <a:path w="877034" h="675054">
                <a:moveTo>
                  <a:pt x="698578" y="7"/>
                </a:moveTo>
                <a:lnTo>
                  <a:pt x="658098" y="4165"/>
                </a:lnTo>
                <a:lnTo>
                  <a:pt x="621465" y="15671"/>
                </a:lnTo>
                <a:lnTo>
                  <a:pt x="578348" y="42771"/>
                </a:lnTo>
                <a:lnTo>
                  <a:pt x="550115" y="72162"/>
                </a:lnTo>
                <a:lnTo>
                  <a:pt x="525487" y="112216"/>
                </a:lnTo>
                <a:lnTo>
                  <a:pt x="508438" y="158724"/>
                </a:lnTo>
                <a:lnTo>
                  <a:pt x="500624" y="197839"/>
                </a:lnTo>
                <a:lnTo>
                  <a:pt x="497073" y="240583"/>
                </a:lnTo>
                <a:lnTo>
                  <a:pt x="496841" y="255934"/>
                </a:lnTo>
                <a:lnTo>
                  <a:pt x="497088" y="270187"/>
                </a:lnTo>
                <a:lnTo>
                  <a:pt x="500866" y="313149"/>
                </a:lnTo>
                <a:lnTo>
                  <a:pt x="509176" y="355079"/>
                </a:lnTo>
                <a:lnTo>
                  <a:pt x="522020" y="395977"/>
                </a:lnTo>
                <a:lnTo>
                  <a:pt x="539397" y="435841"/>
                </a:lnTo>
                <a:lnTo>
                  <a:pt x="561307" y="474672"/>
                </a:lnTo>
                <a:lnTo>
                  <a:pt x="587751" y="512469"/>
                </a:lnTo>
                <a:lnTo>
                  <a:pt x="618291" y="548499"/>
                </a:lnTo>
                <a:lnTo>
                  <a:pt x="651509" y="580391"/>
                </a:lnTo>
                <a:lnTo>
                  <a:pt x="687297" y="607963"/>
                </a:lnTo>
                <a:lnTo>
                  <a:pt x="725656" y="631216"/>
                </a:lnTo>
                <a:lnTo>
                  <a:pt x="766587" y="650149"/>
                </a:lnTo>
                <a:lnTo>
                  <a:pt x="810091" y="664762"/>
                </a:lnTo>
                <a:lnTo>
                  <a:pt x="856170" y="675054"/>
                </a:lnTo>
                <a:lnTo>
                  <a:pt x="856170" y="612608"/>
                </a:lnTo>
                <a:lnTo>
                  <a:pt x="845143" y="602461"/>
                </a:lnTo>
                <a:lnTo>
                  <a:pt x="834681" y="592049"/>
                </a:lnTo>
                <a:lnTo>
                  <a:pt x="806690" y="559221"/>
                </a:lnTo>
                <a:lnTo>
                  <a:pt x="783788" y="524008"/>
                </a:lnTo>
                <a:lnTo>
                  <a:pt x="765977" y="486409"/>
                </a:lnTo>
                <a:lnTo>
                  <a:pt x="753254" y="446426"/>
                </a:lnTo>
                <a:lnTo>
                  <a:pt x="745621" y="404058"/>
                </a:lnTo>
                <a:lnTo>
                  <a:pt x="743076" y="359307"/>
                </a:lnTo>
                <a:lnTo>
                  <a:pt x="747913" y="327005"/>
                </a:lnTo>
                <a:lnTo>
                  <a:pt x="762695" y="323487"/>
                </a:lnTo>
                <a:lnTo>
                  <a:pt x="776580" y="319209"/>
                </a:lnTo>
                <a:lnTo>
                  <a:pt x="812857" y="301673"/>
                </a:lnTo>
                <a:lnTo>
                  <a:pt x="848653" y="266798"/>
                </a:lnTo>
                <a:lnTo>
                  <a:pt x="866055" y="231533"/>
                </a:lnTo>
                <a:lnTo>
                  <a:pt x="875349" y="188039"/>
                </a:lnTo>
                <a:lnTo>
                  <a:pt x="877034" y="154286"/>
                </a:lnTo>
                <a:lnTo>
                  <a:pt x="875810" y="141465"/>
                </a:lnTo>
                <a:lnTo>
                  <a:pt x="861427" y="93835"/>
                </a:lnTo>
                <a:lnTo>
                  <a:pt x="839770" y="61143"/>
                </a:lnTo>
                <a:lnTo>
                  <a:pt x="809711" y="32687"/>
                </a:lnTo>
                <a:lnTo>
                  <a:pt x="765366" y="10078"/>
                </a:lnTo>
                <a:lnTo>
                  <a:pt x="726919" y="1611"/>
                </a:lnTo>
                <a:lnTo>
                  <a:pt x="713030" y="405"/>
                </a:lnTo>
                <a:lnTo>
                  <a:pt x="698578" y="7"/>
                </a:lnTo>
                <a:close/>
              </a:path>
            </a:pathLst>
          </a:custGeom>
          <a:solidFill>
            <a:srgbClr val="BB454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BF444C"/>
                </a:solidFill>
                <a:latin typeface="Verdana"/>
                <a:cs typeface="Verdana"/>
              </a:rPr>
              <a:t>Sonho 	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BF444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84800" y="5867400"/>
            <a:ext cx="4495800" cy="958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4200"/>
              </a:lnSpc>
            </a:pPr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Novos sonhos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279400" y="5867400"/>
            <a:ext cx="4419600" cy="990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12700" marR="12700" algn="ctr">
              <a:lnSpc>
                <a:spcPct val="104200"/>
              </a:lnSpc>
              <a:defRPr sz="200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r>
              <a:rPr lang="pt-BR" dirty="0" smtClean="0"/>
              <a:t>Sonhos realizados </a:t>
            </a:r>
            <a:endParaRPr lang="pt-BR" dirty="0"/>
          </a:p>
        </p:txBody>
      </p:sp>
      <p:pic>
        <p:nvPicPr>
          <p:cNvPr id="12" name="Picture 11" descr="IMG_09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00" y="19812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IMG_09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1981200"/>
            <a:ext cx="457200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41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7620000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20000"/>
                </a:moveTo>
                <a:lnTo>
                  <a:pt x="10160000" y="7620000"/>
                </a:lnTo>
                <a:lnTo>
                  <a:pt x="10160000" y="0"/>
                </a:lnTo>
                <a:lnTo>
                  <a:pt x="0" y="0"/>
                </a:lnTo>
                <a:lnTo>
                  <a:pt x="0" y="7620000"/>
                </a:lnTo>
                <a:close/>
              </a:path>
            </a:pathLst>
          </a:custGeom>
          <a:solidFill>
            <a:srgbClr val="87567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6300" y="3511909"/>
            <a:ext cx="5516880" cy="5791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dirty="0" smtClean="0">
                <a:solidFill>
                  <a:srgbClr val="FFFFFF"/>
                </a:solidFill>
                <a:latin typeface="Verdana"/>
                <a:cs typeface="Verdana"/>
              </a:rPr>
              <a:t>Seleção</a:t>
            </a:r>
            <a:r>
              <a:rPr sz="3800" spc="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0" dirty="0" smtClean="0">
                <a:solidFill>
                  <a:srgbClr val="FFFFFF"/>
                </a:solidFill>
                <a:latin typeface="Verdana"/>
                <a:cs typeface="Verdana"/>
              </a:rPr>
              <a:t>de Prioridades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76514" y="2994443"/>
            <a:ext cx="783485" cy="1055627"/>
          </a:xfrm>
          <a:custGeom>
            <a:avLst/>
            <a:gdLst/>
            <a:ahLst/>
            <a:cxnLst/>
            <a:rect l="l" t="t" r="r" b="b"/>
            <a:pathLst>
              <a:path w="783485" h="1055627">
                <a:moveTo>
                  <a:pt x="0" y="1055627"/>
                </a:moveTo>
                <a:lnTo>
                  <a:pt x="10991" y="1001033"/>
                </a:lnTo>
                <a:lnTo>
                  <a:pt x="21563" y="946314"/>
                </a:lnTo>
                <a:lnTo>
                  <a:pt x="25073" y="928071"/>
                </a:lnTo>
                <a:lnTo>
                  <a:pt x="35802" y="873398"/>
                </a:lnTo>
                <a:lnTo>
                  <a:pt x="47187" y="818920"/>
                </a:lnTo>
                <a:lnTo>
                  <a:pt x="59689" y="764771"/>
                </a:lnTo>
                <a:lnTo>
                  <a:pt x="73768" y="711089"/>
                </a:lnTo>
                <a:lnTo>
                  <a:pt x="87842" y="671002"/>
                </a:lnTo>
                <a:lnTo>
                  <a:pt x="116319" y="628981"/>
                </a:lnTo>
                <a:lnTo>
                  <a:pt x="143342" y="599744"/>
                </a:lnTo>
                <a:lnTo>
                  <a:pt x="171802" y="572450"/>
                </a:lnTo>
                <a:lnTo>
                  <a:pt x="211798" y="535381"/>
                </a:lnTo>
                <a:lnTo>
                  <a:pt x="251772" y="498846"/>
                </a:lnTo>
                <a:lnTo>
                  <a:pt x="291690" y="462748"/>
                </a:lnTo>
                <a:lnTo>
                  <a:pt x="331516" y="426985"/>
                </a:lnTo>
                <a:lnTo>
                  <a:pt x="371214" y="391458"/>
                </a:lnTo>
                <a:lnTo>
                  <a:pt x="391004" y="373752"/>
                </a:lnTo>
                <a:lnTo>
                  <a:pt x="430444" y="338392"/>
                </a:lnTo>
                <a:lnTo>
                  <a:pt x="469667" y="303019"/>
                </a:lnTo>
                <a:lnTo>
                  <a:pt x="508639" y="267532"/>
                </a:lnTo>
                <a:lnTo>
                  <a:pt x="547323" y="231832"/>
                </a:lnTo>
                <a:lnTo>
                  <a:pt x="581555" y="199732"/>
                </a:lnTo>
                <a:lnTo>
                  <a:pt x="611433" y="171295"/>
                </a:lnTo>
                <a:lnTo>
                  <a:pt x="641125" y="142651"/>
                </a:lnTo>
                <a:lnTo>
                  <a:pt x="670631" y="113807"/>
                </a:lnTo>
                <a:lnTo>
                  <a:pt x="699952" y="84770"/>
                </a:lnTo>
                <a:lnTo>
                  <a:pt x="729090" y="55545"/>
                </a:lnTo>
                <a:lnTo>
                  <a:pt x="758046" y="26141"/>
                </a:lnTo>
                <a:lnTo>
                  <a:pt x="772455" y="11373"/>
                </a:lnTo>
                <a:lnTo>
                  <a:pt x="7834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6514" y="4050071"/>
            <a:ext cx="783485" cy="2002286"/>
          </a:xfrm>
          <a:custGeom>
            <a:avLst/>
            <a:gdLst/>
            <a:ahLst/>
            <a:cxnLst/>
            <a:rect l="l" t="t" r="r" b="b"/>
            <a:pathLst>
              <a:path w="783485" h="2002286">
                <a:moveTo>
                  <a:pt x="783485" y="2002286"/>
                </a:moveTo>
                <a:lnTo>
                  <a:pt x="746235" y="1975075"/>
                </a:lnTo>
                <a:lnTo>
                  <a:pt x="714599" y="1945948"/>
                </a:lnTo>
                <a:lnTo>
                  <a:pt x="685177" y="1913026"/>
                </a:lnTo>
                <a:lnTo>
                  <a:pt x="667488" y="1891434"/>
                </a:lnTo>
                <a:lnTo>
                  <a:pt x="649704" y="1869914"/>
                </a:lnTo>
                <a:lnTo>
                  <a:pt x="613921" y="1827038"/>
                </a:lnTo>
                <a:lnTo>
                  <a:pt x="577961" y="1784296"/>
                </a:lnTo>
                <a:lnTo>
                  <a:pt x="559958" y="1762945"/>
                </a:lnTo>
                <a:lnTo>
                  <a:pt x="541961" y="1741590"/>
                </a:lnTo>
                <a:lnTo>
                  <a:pt x="506053" y="1698818"/>
                </a:lnTo>
                <a:lnTo>
                  <a:pt x="470374" y="1655881"/>
                </a:lnTo>
                <a:lnTo>
                  <a:pt x="435057" y="1612678"/>
                </a:lnTo>
                <a:lnTo>
                  <a:pt x="400236" y="1569110"/>
                </a:lnTo>
                <a:lnTo>
                  <a:pt x="366048" y="1525076"/>
                </a:lnTo>
                <a:lnTo>
                  <a:pt x="332625" y="1480477"/>
                </a:lnTo>
                <a:lnTo>
                  <a:pt x="307899" y="1437936"/>
                </a:lnTo>
                <a:lnTo>
                  <a:pt x="293836" y="1402509"/>
                </a:lnTo>
                <a:lnTo>
                  <a:pt x="282604" y="1365181"/>
                </a:lnTo>
                <a:lnTo>
                  <a:pt x="273296" y="1326957"/>
                </a:lnTo>
                <a:lnTo>
                  <a:pt x="265005" y="1288843"/>
                </a:lnTo>
                <a:lnTo>
                  <a:pt x="262310" y="1276337"/>
                </a:lnTo>
                <a:lnTo>
                  <a:pt x="250097" y="1220162"/>
                </a:lnTo>
                <a:lnTo>
                  <a:pt x="237931" y="1164003"/>
                </a:lnTo>
                <a:lnTo>
                  <a:pt x="225809" y="1107859"/>
                </a:lnTo>
                <a:lnTo>
                  <a:pt x="213731" y="1051727"/>
                </a:lnTo>
                <a:lnTo>
                  <a:pt x="201694" y="995608"/>
                </a:lnTo>
                <a:lnTo>
                  <a:pt x="189696" y="939500"/>
                </a:lnTo>
                <a:lnTo>
                  <a:pt x="177737" y="883403"/>
                </a:lnTo>
                <a:lnTo>
                  <a:pt x="165814" y="827316"/>
                </a:lnTo>
                <a:lnTo>
                  <a:pt x="153925" y="771237"/>
                </a:lnTo>
                <a:lnTo>
                  <a:pt x="142070" y="715165"/>
                </a:lnTo>
                <a:lnTo>
                  <a:pt x="130246" y="659100"/>
                </a:lnTo>
                <a:lnTo>
                  <a:pt x="118452" y="603041"/>
                </a:lnTo>
                <a:lnTo>
                  <a:pt x="106686" y="546987"/>
                </a:lnTo>
                <a:lnTo>
                  <a:pt x="94946" y="490936"/>
                </a:lnTo>
                <a:lnTo>
                  <a:pt x="83231" y="434889"/>
                </a:lnTo>
                <a:lnTo>
                  <a:pt x="71539" y="378843"/>
                </a:lnTo>
                <a:lnTo>
                  <a:pt x="59868" y="322798"/>
                </a:lnTo>
                <a:lnTo>
                  <a:pt x="48217" y="266753"/>
                </a:lnTo>
                <a:lnTo>
                  <a:pt x="36584" y="210708"/>
                </a:lnTo>
                <a:lnTo>
                  <a:pt x="24968" y="154660"/>
                </a:lnTo>
                <a:lnTo>
                  <a:pt x="17919" y="104669"/>
                </a:lnTo>
                <a:lnTo>
                  <a:pt x="15381" y="66607"/>
                </a:lnTo>
                <a:lnTo>
                  <a:pt x="14125" y="41141"/>
                </a:lnTo>
                <a:lnTo>
                  <a:pt x="13454" y="28417"/>
                </a:lnTo>
                <a:lnTo>
                  <a:pt x="12677" y="15716"/>
                </a:lnTo>
                <a:lnTo>
                  <a:pt x="7848" y="2438"/>
                </a:lnTo>
                <a:lnTo>
                  <a:pt x="3924" y="121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4046" y="0"/>
            <a:ext cx="1235953" cy="1947543"/>
          </a:xfrm>
          <a:custGeom>
            <a:avLst/>
            <a:gdLst/>
            <a:ahLst/>
            <a:cxnLst/>
            <a:rect l="l" t="t" r="r" b="b"/>
            <a:pathLst>
              <a:path w="1235953" h="1947543">
                <a:moveTo>
                  <a:pt x="1235953" y="1383187"/>
                </a:moveTo>
                <a:lnTo>
                  <a:pt x="1147979" y="1430715"/>
                </a:lnTo>
                <a:lnTo>
                  <a:pt x="1076832" y="1469137"/>
                </a:lnTo>
                <a:lnTo>
                  <a:pt x="1005678" y="1507548"/>
                </a:lnTo>
                <a:lnTo>
                  <a:pt x="934519" y="1545947"/>
                </a:lnTo>
                <a:lnTo>
                  <a:pt x="863352" y="1584332"/>
                </a:lnTo>
                <a:lnTo>
                  <a:pt x="792178" y="1622704"/>
                </a:lnTo>
                <a:lnTo>
                  <a:pt x="720996" y="1661062"/>
                </a:lnTo>
                <a:lnTo>
                  <a:pt x="685991" y="1677694"/>
                </a:lnTo>
                <a:lnTo>
                  <a:pt x="649491" y="1686463"/>
                </a:lnTo>
                <a:lnTo>
                  <a:pt x="614880" y="1683362"/>
                </a:lnTo>
                <a:lnTo>
                  <a:pt x="581249" y="1681966"/>
                </a:lnTo>
                <a:lnTo>
                  <a:pt x="516853" y="1684218"/>
                </a:lnTo>
                <a:lnTo>
                  <a:pt x="456154" y="1693080"/>
                </a:lnTo>
                <a:lnTo>
                  <a:pt x="399008" y="1708410"/>
                </a:lnTo>
                <a:lnTo>
                  <a:pt x="345266" y="1730070"/>
                </a:lnTo>
                <a:lnTo>
                  <a:pt x="294783" y="1757920"/>
                </a:lnTo>
                <a:lnTo>
                  <a:pt x="247410" y="1791820"/>
                </a:lnTo>
                <a:lnTo>
                  <a:pt x="203003" y="1831630"/>
                </a:lnTo>
                <a:lnTo>
                  <a:pt x="161414" y="1877211"/>
                </a:lnTo>
                <a:lnTo>
                  <a:pt x="122496" y="1928422"/>
                </a:lnTo>
                <a:lnTo>
                  <a:pt x="112105" y="1947543"/>
                </a:lnTo>
                <a:lnTo>
                  <a:pt x="100606" y="1930720"/>
                </a:lnTo>
                <a:lnTo>
                  <a:pt x="78866" y="1897187"/>
                </a:lnTo>
                <a:lnTo>
                  <a:pt x="59082" y="1863613"/>
                </a:lnTo>
                <a:lnTo>
                  <a:pt x="41584" y="1829767"/>
                </a:lnTo>
                <a:lnTo>
                  <a:pt x="20351" y="1777979"/>
                </a:lnTo>
                <a:lnTo>
                  <a:pt x="6127" y="1724274"/>
                </a:lnTo>
                <a:lnTo>
                  <a:pt x="32" y="1667872"/>
                </a:lnTo>
                <a:lnTo>
                  <a:pt x="0" y="1648337"/>
                </a:lnTo>
                <a:lnTo>
                  <a:pt x="1036" y="1628386"/>
                </a:lnTo>
                <a:lnTo>
                  <a:pt x="3183" y="1607991"/>
                </a:lnTo>
                <a:lnTo>
                  <a:pt x="6481" y="1587122"/>
                </a:lnTo>
                <a:lnTo>
                  <a:pt x="14738" y="1541399"/>
                </a:lnTo>
                <a:lnTo>
                  <a:pt x="22701" y="1495622"/>
                </a:lnTo>
                <a:lnTo>
                  <a:pt x="30404" y="1449796"/>
                </a:lnTo>
                <a:lnTo>
                  <a:pt x="37882" y="1403929"/>
                </a:lnTo>
                <a:lnTo>
                  <a:pt x="45168" y="1358026"/>
                </a:lnTo>
                <a:lnTo>
                  <a:pt x="52297" y="1312094"/>
                </a:lnTo>
                <a:lnTo>
                  <a:pt x="59301" y="1266139"/>
                </a:lnTo>
                <a:lnTo>
                  <a:pt x="66215" y="1220167"/>
                </a:lnTo>
                <a:lnTo>
                  <a:pt x="73074" y="1174185"/>
                </a:lnTo>
                <a:lnTo>
                  <a:pt x="79909" y="1128200"/>
                </a:lnTo>
                <a:lnTo>
                  <a:pt x="86757" y="1082217"/>
                </a:lnTo>
                <a:lnTo>
                  <a:pt x="93650" y="1036243"/>
                </a:lnTo>
                <a:lnTo>
                  <a:pt x="100623" y="990284"/>
                </a:lnTo>
                <a:lnTo>
                  <a:pt x="107708" y="944347"/>
                </a:lnTo>
                <a:lnTo>
                  <a:pt x="114941" y="898438"/>
                </a:lnTo>
                <a:lnTo>
                  <a:pt x="122355" y="852563"/>
                </a:lnTo>
                <a:lnTo>
                  <a:pt x="129984" y="806729"/>
                </a:lnTo>
                <a:lnTo>
                  <a:pt x="137862" y="760942"/>
                </a:lnTo>
                <a:lnTo>
                  <a:pt x="146023" y="715208"/>
                </a:lnTo>
                <a:lnTo>
                  <a:pt x="154500" y="669534"/>
                </a:lnTo>
                <a:lnTo>
                  <a:pt x="168658" y="597668"/>
                </a:lnTo>
                <a:lnTo>
                  <a:pt x="183789" y="525977"/>
                </a:lnTo>
                <a:lnTo>
                  <a:pt x="199775" y="454443"/>
                </a:lnTo>
                <a:lnTo>
                  <a:pt x="216499" y="383049"/>
                </a:lnTo>
                <a:lnTo>
                  <a:pt x="233841" y="311779"/>
                </a:lnTo>
                <a:lnTo>
                  <a:pt x="251685" y="240614"/>
                </a:lnTo>
                <a:lnTo>
                  <a:pt x="269911" y="169538"/>
                </a:lnTo>
                <a:lnTo>
                  <a:pt x="288403" y="98534"/>
                </a:lnTo>
                <a:lnTo>
                  <a:pt x="307041" y="27584"/>
                </a:lnTo>
                <a:lnTo>
                  <a:pt x="31430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8025" y="3698236"/>
            <a:ext cx="2643343" cy="2779168"/>
          </a:xfrm>
          <a:custGeom>
            <a:avLst/>
            <a:gdLst/>
            <a:ahLst/>
            <a:cxnLst/>
            <a:rect l="l" t="t" r="r" b="b"/>
            <a:pathLst>
              <a:path w="2643343" h="2779168">
                <a:moveTo>
                  <a:pt x="0" y="1034053"/>
                </a:moveTo>
                <a:lnTo>
                  <a:pt x="12884" y="995784"/>
                </a:lnTo>
                <a:lnTo>
                  <a:pt x="25808" y="957527"/>
                </a:lnTo>
                <a:lnTo>
                  <a:pt x="30118" y="944776"/>
                </a:lnTo>
                <a:lnTo>
                  <a:pt x="34427" y="932024"/>
                </a:lnTo>
                <a:lnTo>
                  <a:pt x="47334" y="893761"/>
                </a:lnTo>
                <a:lnTo>
                  <a:pt x="60183" y="855479"/>
                </a:lnTo>
                <a:lnTo>
                  <a:pt x="72937" y="817165"/>
                </a:lnTo>
                <a:lnTo>
                  <a:pt x="85559" y="778809"/>
                </a:lnTo>
                <a:lnTo>
                  <a:pt x="94849" y="752403"/>
                </a:lnTo>
                <a:lnTo>
                  <a:pt x="116376" y="702487"/>
                </a:lnTo>
                <a:lnTo>
                  <a:pt x="141723" y="656319"/>
                </a:lnTo>
                <a:lnTo>
                  <a:pt x="170753" y="613762"/>
                </a:lnTo>
                <a:lnTo>
                  <a:pt x="203333" y="574681"/>
                </a:lnTo>
                <a:lnTo>
                  <a:pt x="239327" y="538940"/>
                </a:lnTo>
                <a:lnTo>
                  <a:pt x="278600" y="506404"/>
                </a:lnTo>
                <a:lnTo>
                  <a:pt x="321019" y="476937"/>
                </a:lnTo>
                <a:lnTo>
                  <a:pt x="366448" y="450403"/>
                </a:lnTo>
                <a:lnTo>
                  <a:pt x="414752" y="426666"/>
                </a:lnTo>
                <a:lnTo>
                  <a:pt x="489418" y="395392"/>
                </a:lnTo>
                <a:lnTo>
                  <a:pt x="538899" y="374985"/>
                </a:lnTo>
                <a:lnTo>
                  <a:pt x="588382" y="354581"/>
                </a:lnTo>
                <a:lnTo>
                  <a:pt x="637865" y="334180"/>
                </a:lnTo>
                <a:lnTo>
                  <a:pt x="687349" y="313780"/>
                </a:lnTo>
                <a:lnTo>
                  <a:pt x="736833" y="293379"/>
                </a:lnTo>
                <a:lnTo>
                  <a:pt x="786316" y="272975"/>
                </a:lnTo>
                <a:lnTo>
                  <a:pt x="835798" y="252567"/>
                </a:lnTo>
                <a:lnTo>
                  <a:pt x="885277" y="232154"/>
                </a:lnTo>
                <a:lnTo>
                  <a:pt x="934753" y="211733"/>
                </a:lnTo>
                <a:lnTo>
                  <a:pt x="984225" y="191303"/>
                </a:lnTo>
                <a:lnTo>
                  <a:pt x="1033693" y="170863"/>
                </a:lnTo>
                <a:lnTo>
                  <a:pt x="1083156" y="150411"/>
                </a:lnTo>
                <a:lnTo>
                  <a:pt x="1132613" y="129945"/>
                </a:lnTo>
                <a:lnTo>
                  <a:pt x="1182063" y="109465"/>
                </a:lnTo>
                <a:lnTo>
                  <a:pt x="1231507" y="88967"/>
                </a:lnTo>
                <a:lnTo>
                  <a:pt x="1280942" y="68451"/>
                </a:lnTo>
                <a:lnTo>
                  <a:pt x="1330369" y="47914"/>
                </a:lnTo>
                <a:lnTo>
                  <a:pt x="1379786" y="27357"/>
                </a:lnTo>
                <a:lnTo>
                  <a:pt x="1429194" y="6776"/>
                </a:lnTo>
                <a:lnTo>
                  <a:pt x="1444048" y="1784"/>
                </a:lnTo>
                <a:lnTo>
                  <a:pt x="1456638" y="0"/>
                </a:lnTo>
                <a:lnTo>
                  <a:pt x="1467289" y="1081"/>
                </a:lnTo>
                <a:lnTo>
                  <a:pt x="1476323" y="4689"/>
                </a:lnTo>
                <a:lnTo>
                  <a:pt x="1502785" y="37588"/>
                </a:lnTo>
                <a:lnTo>
                  <a:pt x="1551054" y="130644"/>
                </a:lnTo>
                <a:lnTo>
                  <a:pt x="1593516" y="212553"/>
                </a:lnTo>
                <a:lnTo>
                  <a:pt x="1635988" y="294457"/>
                </a:lnTo>
                <a:lnTo>
                  <a:pt x="1678469" y="376355"/>
                </a:lnTo>
                <a:lnTo>
                  <a:pt x="1720958" y="458249"/>
                </a:lnTo>
                <a:lnTo>
                  <a:pt x="1763455" y="540138"/>
                </a:lnTo>
                <a:lnTo>
                  <a:pt x="1805960" y="622024"/>
                </a:lnTo>
                <a:lnTo>
                  <a:pt x="1848471" y="703905"/>
                </a:lnTo>
                <a:lnTo>
                  <a:pt x="1890987" y="785783"/>
                </a:lnTo>
                <a:lnTo>
                  <a:pt x="1933509" y="867659"/>
                </a:lnTo>
                <a:lnTo>
                  <a:pt x="1976035" y="949531"/>
                </a:lnTo>
                <a:lnTo>
                  <a:pt x="2018565" y="1031401"/>
                </a:lnTo>
                <a:lnTo>
                  <a:pt x="2061098" y="1113270"/>
                </a:lnTo>
                <a:lnTo>
                  <a:pt x="2103633" y="1195137"/>
                </a:lnTo>
                <a:lnTo>
                  <a:pt x="2146171" y="1277002"/>
                </a:lnTo>
                <a:lnTo>
                  <a:pt x="2188709" y="1358867"/>
                </a:lnTo>
                <a:lnTo>
                  <a:pt x="2231248" y="1440732"/>
                </a:lnTo>
                <a:lnTo>
                  <a:pt x="2273786" y="1522596"/>
                </a:lnTo>
                <a:lnTo>
                  <a:pt x="2316324" y="1604460"/>
                </a:lnTo>
                <a:lnTo>
                  <a:pt x="2358859" y="1686325"/>
                </a:lnTo>
                <a:lnTo>
                  <a:pt x="2386035" y="1738652"/>
                </a:lnTo>
                <a:lnTo>
                  <a:pt x="2413198" y="1790984"/>
                </a:lnTo>
                <a:lnTo>
                  <a:pt x="2426779" y="1817151"/>
                </a:lnTo>
                <a:lnTo>
                  <a:pt x="2440360" y="1843316"/>
                </a:lnTo>
                <a:lnTo>
                  <a:pt x="2467529" y="1895644"/>
                </a:lnTo>
                <a:lnTo>
                  <a:pt x="2494714" y="1947963"/>
                </a:lnTo>
                <a:lnTo>
                  <a:pt x="2521927" y="2000267"/>
                </a:lnTo>
                <a:lnTo>
                  <a:pt x="2549176" y="2052553"/>
                </a:lnTo>
                <a:lnTo>
                  <a:pt x="2576471" y="2104814"/>
                </a:lnTo>
                <a:lnTo>
                  <a:pt x="2603821" y="2157048"/>
                </a:lnTo>
                <a:lnTo>
                  <a:pt x="2631236" y="2209248"/>
                </a:lnTo>
                <a:lnTo>
                  <a:pt x="2636965" y="2220739"/>
                </a:lnTo>
                <a:lnTo>
                  <a:pt x="2641191" y="2231432"/>
                </a:lnTo>
                <a:lnTo>
                  <a:pt x="2643343" y="2241540"/>
                </a:lnTo>
                <a:lnTo>
                  <a:pt x="2642852" y="2251282"/>
                </a:lnTo>
                <a:lnTo>
                  <a:pt x="2639149" y="2260871"/>
                </a:lnTo>
                <a:lnTo>
                  <a:pt x="2631663" y="2270525"/>
                </a:lnTo>
                <a:lnTo>
                  <a:pt x="2601646" y="2293239"/>
                </a:lnTo>
                <a:lnTo>
                  <a:pt x="2571805" y="2315886"/>
                </a:lnTo>
                <a:lnTo>
                  <a:pt x="2512595" y="2360974"/>
                </a:lnTo>
                <a:lnTo>
                  <a:pt x="2453933" y="2405781"/>
                </a:lnTo>
                <a:lnTo>
                  <a:pt x="2395720" y="2450301"/>
                </a:lnTo>
                <a:lnTo>
                  <a:pt x="2366751" y="2472450"/>
                </a:lnTo>
                <a:lnTo>
                  <a:pt x="2309024" y="2516524"/>
                </a:lnTo>
                <a:lnTo>
                  <a:pt x="2251496" y="2560291"/>
                </a:lnTo>
                <a:lnTo>
                  <a:pt x="2194067" y="2603745"/>
                </a:lnTo>
                <a:lnTo>
                  <a:pt x="2136638" y="2646879"/>
                </a:lnTo>
                <a:lnTo>
                  <a:pt x="2079108" y="2689684"/>
                </a:lnTo>
                <a:lnTo>
                  <a:pt x="2032384" y="2723999"/>
                </a:lnTo>
                <a:lnTo>
                  <a:pt x="2000789" y="2745886"/>
                </a:lnTo>
                <a:lnTo>
                  <a:pt x="1961399" y="2768340"/>
                </a:lnTo>
                <a:lnTo>
                  <a:pt x="1916911" y="2779168"/>
                </a:lnTo>
                <a:lnTo>
                  <a:pt x="1906127" y="2778504"/>
                </a:lnTo>
                <a:lnTo>
                  <a:pt x="1859413" y="2762552"/>
                </a:lnTo>
                <a:lnTo>
                  <a:pt x="1816018" y="2736799"/>
                </a:lnTo>
                <a:lnTo>
                  <a:pt x="1780641" y="2713158"/>
                </a:lnTo>
                <a:lnTo>
                  <a:pt x="1718337" y="2670260"/>
                </a:lnTo>
                <a:lnTo>
                  <a:pt x="1656526" y="2626742"/>
                </a:lnTo>
                <a:lnTo>
                  <a:pt x="1595186" y="2582631"/>
                </a:lnTo>
                <a:lnTo>
                  <a:pt x="1534297" y="2537955"/>
                </a:lnTo>
                <a:lnTo>
                  <a:pt x="1473836" y="2492743"/>
                </a:lnTo>
                <a:lnTo>
                  <a:pt x="1413781" y="2447021"/>
                </a:lnTo>
                <a:lnTo>
                  <a:pt x="1354111" y="2400817"/>
                </a:lnTo>
                <a:lnTo>
                  <a:pt x="1294804" y="2354160"/>
                </a:lnTo>
                <a:lnTo>
                  <a:pt x="1235839" y="2307077"/>
                </a:lnTo>
                <a:lnTo>
                  <a:pt x="1177193" y="2259595"/>
                </a:lnTo>
                <a:lnTo>
                  <a:pt x="1118844" y="2211744"/>
                </a:lnTo>
                <a:lnTo>
                  <a:pt x="1060772" y="2163549"/>
                </a:lnTo>
                <a:lnTo>
                  <a:pt x="1002955" y="2115040"/>
                </a:lnTo>
                <a:lnTo>
                  <a:pt x="945370" y="2066243"/>
                </a:lnTo>
                <a:lnTo>
                  <a:pt x="887996" y="2017187"/>
                </a:lnTo>
                <a:lnTo>
                  <a:pt x="830811" y="1967900"/>
                </a:lnTo>
                <a:lnTo>
                  <a:pt x="773793" y="1918409"/>
                </a:lnTo>
                <a:lnTo>
                  <a:pt x="716922" y="1868741"/>
                </a:lnTo>
                <a:lnTo>
                  <a:pt x="660174" y="1818926"/>
                </a:lnTo>
                <a:lnTo>
                  <a:pt x="603529" y="1768990"/>
                </a:lnTo>
                <a:lnTo>
                  <a:pt x="557159" y="1727633"/>
                </a:lnTo>
                <a:lnTo>
                  <a:pt x="511157" y="1685852"/>
                </a:lnTo>
                <a:lnTo>
                  <a:pt x="465486" y="1643692"/>
                </a:lnTo>
                <a:lnTo>
                  <a:pt x="420108" y="1601200"/>
                </a:lnTo>
                <a:lnTo>
                  <a:pt x="374986" y="1558422"/>
                </a:lnTo>
                <a:lnTo>
                  <a:pt x="330084" y="1515405"/>
                </a:lnTo>
                <a:lnTo>
                  <a:pt x="285364" y="1472194"/>
                </a:lnTo>
                <a:lnTo>
                  <a:pt x="240790" y="1428836"/>
                </a:lnTo>
                <a:lnTo>
                  <a:pt x="196324" y="1385377"/>
                </a:lnTo>
                <a:lnTo>
                  <a:pt x="151930" y="1341863"/>
                </a:lnTo>
                <a:lnTo>
                  <a:pt x="116079" y="1304089"/>
                </a:lnTo>
                <a:lnTo>
                  <a:pt x="84167" y="1264106"/>
                </a:lnTo>
                <a:lnTo>
                  <a:pt x="57180" y="1221599"/>
                </a:lnTo>
                <a:lnTo>
                  <a:pt x="36107" y="1176251"/>
                </a:lnTo>
                <a:lnTo>
                  <a:pt x="21935" y="1127744"/>
                </a:lnTo>
                <a:lnTo>
                  <a:pt x="15651" y="1075761"/>
                </a:lnTo>
                <a:lnTo>
                  <a:pt x="15480" y="1057607"/>
                </a:lnTo>
                <a:lnTo>
                  <a:pt x="16332" y="1039019"/>
                </a:lnTo>
                <a:lnTo>
                  <a:pt x="10883" y="1037355"/>
                </a:lnTo>
                <a:lnTo>
                  <a:pt x="5448" y="1035704"/>
                </a:lnTo>
                <a:lnTo>
                  <a:pt x="0" y="10340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7679" y="1772963"/>
            <a:ext cx="2018207" cy="2535401"/>
          </a:xfrm>
          <a:custGeom>
            <a:avLst/>
            <a:gdLst/>
            <a:ahLst/>
            <a:cxnLst/>
            <a:rect l="l" t="t" r="r" b="b"/>
            <a:pathLst>
              <a:path w="2018207" h="2535401">
                <a:moveTo>
                  <a:pt x="1340078" y="2535401"/>
                </a:moveTo>
                <a:lnTo>
                  <a:pt x="1310456" y="2510888"/>
                </a:lnTo>
                <a:lnTo>
                  <a:pt x="1266815" y="2474987"/>
                </a:lnTo>
                <a:lnTo>
                  <a:pt x="1238212" y="2451517"/>
                </a:lnTo>
                <a:lnTo>
                  <a:pt x="1224049" y="2439891"/>
                </a:lnTo>
                <a:lnTo>
                  <a:pt x="1182073" y="2405337"/>
                </a:lnTo>
                <a:lnTo>
                  <a:pt x="1140801" y="2371060"/>
                </a:lnTo>
                <a:lnTo>
                  <a:pt x="1100148" y="2336796"/>
                </a:lnTo>
                <a:lnTo>
                  <a:pt x="1060030" y="2302280"/>
                </a:lnTo>
                <a:lnTo>
                  <a:pt x="1007425" y="2256407"/>
                </a:lnTo>
                <a:lnTo>
                  <a:pt x="954882" y="2210462"/>
                </a:lnTo>
                <a:lnTo>
                  <a:pt x="902403" y="2164444"/>
                </a:lnTo>
                <a:lnTo>
                  <a:pt x="849990" y="2118350"/>
                </a:lnTo>
                <a:lnTo>
                  <a:pt x="797647" y="2072178"/>
                </a:lnTo>
                <a:lnTo>
                  <a:pt x="745374" y="2025926"/>
                </a:lnTo>
                <a:lnTo>
                  <a:pt x="693176" y="1979592"/>
                </a:lnTo>
                <a:lnTo>
                  <a:pt x="641053" y="1933174"/>
                </a:lnTo>
                <a:lnTo>
                  <a:pt x="589008" y="1886669"/>
                </a:lnTo>
                <a:lnTo>
                  <a:pt x="537044" y="1840076"/>
                </a:lnTo>
                <a:lnTo>
                  <a:pt x="505547" y="1811392"/>
                </a:lnTo>
                <a:lnTo>
                  <a:pt x="474411" y="1782285"/>
                </a:lnTo>
                <a:lnTo>
                  <a:pt x="443620" y="1752794"/>
                </a:lnTo>
                <a:lnTo>
                  <a:pt x="413156" y="1722955"/>
                </a:lnTo>
                <a:lnTo>
                  <a:pt x="383002" y="1692806"/>
                </a:lnTo>
                <a:lnTo>
                  <a:pt x="353141" y="1662383"/>
                </a:lnTo>
                <a:lnTo>
                  <a:pt x="302423" y="1608775"/>
                </a:lnTo>
                <a:lnTo>
                  <a:pt x="272809" y="1574922"/>
                </a:lnTo>
                <a:lnTo>
                  <a:pt x="244571" y="1540414"/>
                </a:lnTo>
                <a:lnTo>
                  <a:pt x="217734" y="1505253"/>
                </a:lnTo>
                <a:lnTo>
                  <a:pt x="192325" y="1469443"/>
                </a:lnTo>
                <a:lnTo>
                  <a:pt x="168369" y="1432988"/>
                </a:lnTo>
                <a:lnTo>
                  <a:pt x="145892" y="1395891"/>
                </a:lnTo>
                <a:lnTo>
                  <a:pt x="124920" y="1358155"/>
                </a:lnTo>
                <a:lnTo>
                  <a:pt x="105479" y="1319783"/>
                </a:lnTo>
                <a:lnTo>
                  <a:pt x="87593" y="1280779"/>
                </a:lnTo>
                <a:lnTo>
                  <a:pt x="71289" y="1241147"/>
                </a:lnTo>
                <a:lnTo>
                  <a:pt x="56594" y="1200889"/>
                </a:lnTo>
                <a:lnTo>
                  <a:pt x="43532" y="1160009"/>
                </a:lnTo>
                <a:lnTo>
                  <a:pt x="32129" y="1118510"/>
                </a:lnTo>
                <a:lnTo>
                  <a:pt x="22411" y="1076396"/>
                </a:lnTo>
                <a:lnTo>
                  <a:pt x="14404" y="1033670"/>
                </a:lnTo>
                <a:lnTo>
                  <a:pt x="8133" y="990336"/>
                </a:lnTo>
                <a:lnTo>
                  <a:pt x="3625" y="946396"/>
                </a:lnTo>
                <a:lnTo>
                  <a:pt x="906" y="901855"/>
                </a:lnTo>
                <a:lnTo>
                  <a:pt x="0" y="856715"/>
                </a:lnTo>
                <a:lnTo>
                  <a:pt x="1354" y="804057"/>
                </a:lnTo>
                <a:lnTo>
                  <a:pt x="5413" y="752084"/>
                </a:lnTo>
                <a:lnTo>
                  <a:pt x="12212" y="700932"/>
                </a:lnTo>
                <a:lnTo>
                  <a:pt x="21787" y="650737"/>
                </a:lnTo>
                <a:lnTo>
                  <a:pt x="34173" y="601635"/>
                </a:lnTo>
                <a:lnTo>
                  <a:pt x="49405" y="553762"/>
                </a:lnTo>
                <a:lnTo>
                  <a:pt x="67518" y="507256"/>
                </a:lnTo>
                <a:lnTo>
                  <a:pt x="88549" y="462250"/>
                </a:lnTo>
                <a:lnTo>
                  <a:pt x="112531" y="418882"/>
                </a:lnTo>
                <a:lnTo>
                  <a:pt x="139501" y="377288"/>
                </a:lnTo>
                <a:lnTo>
                  <a:pt x="169494" y="337604"/>
                </a:lnTo>
                <a:lnTo>
                  <a:pt x="202545" y="299966"/>
                </a:lnTo>
                <a:lnTo>
                  <a:pt x="238689" y="264510"/>
                </a:lnTo>
                <a:lnTo>
                  <a:pt x="277962" y="231372"/>
                </a:lnTo>
                <a:lnTo>
                  <a:pt x="320398" y="200688"/>
                </a:lnTo>
                <a:lnTo>
                  <a:pt x="366035" y="172595"/>
                </a:lnTo>
                <a:lnTo>
                  <a:pt x="414905" y="147228"/>
                </a:lnTo>
                <a:lnTo>
                  <a:pt x="467046" y="124724"/>
                </a:lnTo>
                <a:lnTo>
                  <a:pt x="522492" y="105218"/>
                </a:lnTo>
                <a:lnTo>
                  <a:pt x="581278" y="88848"/>
                </a:lnTo>
                <a:lnTo>
                  <a:pt x="647462" y="73313"/>
                </a:lnTo>
                <a:lnTo>
                  <a:pt x="713776" y="59034"/>
                </a:lnTo>
                <a:lnTo>
                  <a:pt x="780237" y="46097"/>
                </a:lnTo>
                <a:lnTo>
                  <a:pt x="846857" y="34584"/>
                </a:lnTo>
                <a:lnTo>
                  <a:pt x="913653" y="24579"/>
                </a:lnTo>
                <a:lnTo>
                  <a:pt x="980639" y="16167"/>
                </a:lnTo>
                <a:lnTo>
                  <a:pt x="1047829" y="9432"/>
                </a:lnTo>
                <a:lnTo>
                  <a:pt x="1115238" y="4457"/>
                </a:lnTo>
                <a:lnTo>
                  <a:pt x="1182881" y="1327"/>
                </a:lnTo>
                <a:lnTo>
                  <a:pt x="1250772" y="125"/>
                </a:lnTo>
                <a:lnTo>
                  <a:pt x="1325944" y="0"/>
                </a:lnTo>
                <a:lnTo>
                  <a:pt x="1363559" y="13"/>
                </a:lnTo>
                <a:lnTo>
                  <a:pt x="1438910" y="173"/>
                </a:lnTo>
                <a:lnTo>
                  <a:pt x="1514499" y="483"/>
                </a:lnTo>
                <a:lnTo>
                  <a:pt x="1590421" y="910"/>
                </a:lnTo>
                <a:lnTo>
                  <a:pt x="1628536" y="1157"/>
                </a:lnTo>
                <a:lnTo>
                  <a:pt x="1666771" y="1421"/>
                </a:lnTo>
                <a:lnTo>
                  <a:pt x="1705137" y="1698"/>
                </a:lnTo>
                <a:lnTo>
                  <a:pt x="1743646" y="1984"/>
                </a:lnTo>
                <a:lnTo>
                  <a:pt x="1782309" y="2274"/>
                </a:lnTo>
                <a:lnTo>
                  <a:pt x="1821139" y="2565"/>
                </a:lnTo>
                <a:lnTo>
                  <a:pt x="1860148" y="2852"/>
                </a:lnTo>
                <a:lnTo>
                  <a:pt x="1899347" y="3132"/>
                </a:lnTo>
                <a:lnTo>
                  <a:pt x="1938749" y="3400"/>
                </a:lnTo>
                <a:lnTo>
                  <a:pt x="1978365" y="3652"/>
                </a:lnTo>
                <a:lnTo>
                  <a:pt x="2018207" y="3885"/>
                </a:lnTo>
                <a:lnTo>
                  <a:pt x="1984010" y="131540"/>
                </a:lnTo>
                <a:lnTo>
                  <a:pt x="1949881" y="258945"/>
                </a:lnTo>
                <a:lnTo>
                  <a:pt x="1915814" y="386121"/>
                </a:lnTo>
                <a:lnTo>
                  <a:pt x="1881801" y="513091"/>
                </a:lnTo>
                <a:lnTo>
                  <a:pt x="1847838" y="639878"/>
                </a:lnTo>
                <a:lnTo>
                  <a:pt x="1813918" y="766506"/>
                </a:lnTo>
                <a:lnTo>
                  <a:pt x="1780034" y="892998"/>
                </a:lnTo>
                <a:lnTo>
                  <a:pt x="1746181" y="1019375"/>
                </a:lnTo>
                <a:lnTo>
                  <a:pt x="1712353" y="1145662"/>
                </a:lnTo>
                <a:lnTo>
                  <a:pt x="1678543" y="1271881"/>
                </a:lnTo>
                <a:lnTo>
                  <a:pt x="1644744" y="1398055"/>
                </a:lnTo>
                <a:lnTo>
                  <a:pt x="1610952" y="1524208"/>
                </a:lnTo>
                <a:lnTo>
                  <a:pt x="1577159" y="1650362"/>
                </a:lnTo>
                <a:lnTo>
                  <a:pt x="1543360" y="1776540"/>
                </a:lnTo>
                <a:lnTo>
                  <a:pt x="1509547" y="1902765"/>
                </a:lnTo>
                <a:lnTo>
                  <a:pt x="1475716" y="2029060"/>
                </a:lnTo>
                <a:lnTo>
                  <a:pt x="1441860" y="2155448"/>
                </a:lnTo>
                <a:lnTo>
                  <a:pt x="1407972" y="2281952"/>
                </a:lnTo>
                <a:lnTo>
                  <a:pt x="1374047" y="2408596"/>
                </a:lnTo>
                <a:lnTo>
                  <a:pt x="1340078" y="25354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567" y="6623015"/>
            <a:ext cx="1920653" cy="996984"/>
          </a:xfrm>
          <a:custGeom>
            <a:avLst/>
            <a:gdLst/>
            <a:ahLst/>
            <a:cxnLst/>
            <a:rect l="l" t="t" r="r" b="b"/>
            <a:pathLst>
              <a:path w="1920653" h="996984">
                <a:moveTo>
                  <a:pt x="0" y="0"/>
                </a:moveTo>
                <a:lnTo>
                  <a:pt x="35238" y="16384"/>
                </a:lnTo>
                <a:lnTo>
                  <a:pt x="70078" y="32569"/>
                </a:lnTo>
                <a:lnTo>
                  <a:pt x="121682" y="56529"/>
                </a:lnTo>
                <a:lnTo>
                  <a:pt x="138730" y="64444"/>
                </a:lnTo>
                <a:lnTo>
                  <a:pt x="189487" y="88022"/>
                </a:lnTo>
                <a:lnTo>
                  <a:pt x="239776" y="111416"/>
                </a:lnTo>
                <a:lnTo>
                  <a:pt x="289740" y="134717"/>
                </a:lnTo>
                <a:lnTo>
                  <a:pt x="339521" y="158013"/>
                </a:lnTo>
                <a:lnTo>
                  <a:pt x="414986" y="193404"/>
                </a:lnTo>
                <a:lnTo>
                  <a:pt x="490450" y="228796"/>
                </a:lnTo>
                <a:lnTo>
                  <a:pt x="565914" y="264189"/>
                </a:lnTo>
                <a:lnTo>
                  <a:pt x="641377" y="299583"/>
                </a:lnTo>
                <a:lnTo>
                  <a:pt x="716840" y="334978"/>
                </a:lnTo>
                <a:lnTo>
                  <a:pt x="792301" y="370375"/>
                </a:lnTo>
                <a:lnTo>
                  <a:pt x="867762" y="405774"/>
                </a:lnTo>
                <a:lnTo>
                  <a:pt x="943222" y="441175"/>
                </a:lnTo>
                <a:lnTo>
                  <a:pt x="1018681" y="476578"/>
                </a:lnTo>
                <a:lnTo>
                  <a:pt x="1094138" y="511984"/>
                </a:lnTo>
                <a:lnTo>
                  <a:pt x="1169594" y="547393"/>
                </a:lnTo>
                <a:lnTo>
                  <a:pt x="1245048" y="582805"/>
                </a:lnTo>
                <a:lnTo>
                  <a:pt x="1320501" y="618220"/>
                </a:lnTo>
                <a:lnTo>
                  <a:pt x="1395951" y="653639"/>
                </a:lnTo>
                <a:lnTo>
                  <a:pt x="1471400" y="689061"/>
                </a:lnTo>
                <a:lnTo>
                  <a:pt x="1546847" y="724488"/>
                </a:lnTo>
                <a:lnTo>
                  <a:pt x="1622292" y="759919"/>
                </a:lnTo>
                <a:lnTo>
                  <a:pt x="1697734" y="795355"/>
                </a:lnTo>
                <a:lnTo>
                  <a:pt x="1773174" y="830795"/>
                </a:lnTo>
                <a:lnTo>
                  <a:pt x="1848612" y="866241"/>
                </a:lnTo>
                <a:lnTo>
                  <a:pt x="1887424" y="887661"/>
                </a:lnTo>
                <a:lnTo>
                  <a:pt x="1915702" y="918066"/>
                </a:lnTo>
                <a:lnTo>
                  <a:pt x="1920653" y="946081"/>
                </a:lnTo>
                <a:lnTo>
                  <a:pt x="1919411" y="956996"/>
                </a:lnTo>
                <a:lnTo>
                  <a:pt x="1916789" y="968881"/>
                </a:lnTo>
                <a:lnTo>
                  <a:pt x="1912823" y="981845"/>
                </a:lnTo>
                <a:lnTo>
                  <a:pt x="1907553" y="995999"/>
                </a:lnTo>
                <a:lnTo>
                  <a:pt x="1907098" y="9969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92721" y="6623015"/>
            <a:ext cx="275845" cy="996984"/>
          </a:xfrm>
          <a:custGeom>
            <a:avLst/>
            <a:gdLst/>
            <a:ahLst/>
            <a:cxnLst/>
            <a:rect l="l" t="t" r="r" b="b"/>
            <a:pathLst>
              <a:path w="275845" h="996984">
                <a:moveTo>
                  <a:pt x="481" y="996984"/>
                </a:moveTo>
                <a:lnTo>
                  <a:pt x="0" y="986009"/>
                </a:lnTo>
                <a:lnTo>
                  <a:pt x="473" y="972534"/>
                </a:lnTo>
                <a:lnTo>
                  <a:pt x="6075" y="931056"/>
                </a:lnTo>
                <a:lnTo>
                  <a:pt x="12482" y="889905"/>
                </a:lnTo>
                <a:lnTo>
                  <a:pt x="19645" y="849060"/>
                </a:lnTo>
                <a:lnTo>
                  <a:pt x="27516" y="808503"/>
                </a:lnTo>
                <a:lnTo>
                  <a:pt x="36048" y="768217"/>
                </a:lnTo>
                <a:lnTo>
                  <a:pt x="45192" y="728182"/>
                </a:lnTo>
                <a:lnTo>
                  <a:pt x="54901" y="688381"/>
                </a:lnTo>
                <a:lnTo>
                  <a:pt x="65127" y="648794"/>
                </a:lnTo>
                <a:lnTo>
                  <a:pt x="75823" y="609402"/>
                </a:lnTo>
                <a:lnTo>
                  <a:pt x="86941" y="570189"/>
                </a:lnTo>
                <a:lnTo>
                  <a:pt x="98432" y="531135"/>
                </a:lnTo>
                <a:lnTo>
                  <a:pt x="110249" y="492221"/>
                </a:lnTo>
                <a:lnTo>
                  <a:pt x="122345" y="453429"/>
                </a:lnTo>
                <a:lnTo>
                  <a:pt x="134671" y="414741"/>
                </a:lnTo>
                <a:lnTo>
                  <a:pt x="147180" y="376139"/>
                </a:lnTo>
                <a:lnTo>
                  <a:pt x="159824" y="337603"/>
                </a:lnTo>
                <a:lnTo>
                  <a:pt x="172556" y="299115"/>
                </a:lnTo>
                <a:lnTo>
                  <a:pt x="185326" y="260657"/>
                </a:lnTo>
                <a:lnTo>
                  <a:pt x="198089" y="222210"/>
                </a:lnTo>
                <a:lnTo>
                  <a:pt x="210795" y="183756"/>
                </a:lnTo>
                <a:lnTo>
                  <a:pt x="226630" y="137218"/>
                </a:lnTo>
                <a:lnTo>
                  <a:pt x="243348" y="90221"/>
                </a:lnTo>
                <a:lnTo>
                  <a:pt x="256373" y="54188"/>
                </a:lnTo>
                <a:lnTo>
                  <a:pt x="260794" y="41961"/>
                </a:lnTo>
                <a:lnTo>
                  <a:pt x="265250" y="29604"/>
                </a:lnTo>
                <a:lnTo>
                  <a:pt x="269740" y="17105"/>
                </a:lnTo>
                <a:lnTo>
                  <a:pt x="274261" y="4452"/>
                </a:lnTo>
                <a:lnTo>
                  <a:pt x="27584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0225" y="0"/>
            <a:ext cx="1526743" cy="1643205"/>
          </a:xfrm>
          <a:custGeom>
            <a:avLst/>
            <a:gdLst/>
            <a:ahLst/>
            <a:cxnLst/>
            <a:rect l="l" t="t" r="r" b="b"/>
            <a:pathLst>
              <a:path w="1526743" h="1643205">
                <a:moveTo>
                  <a:pt x="1526743" y="0"/>
                </a:moveTo>
                <a:lnTo>
                  <a:pt x="1504001" y="39624"/>
                </a:lnTo>
                <a:lnTo>
                  <a:pt x="1452681" y="129044"/>
                </a:lnTo>
                <a:lnTo>
                  <a:pt x="1401426" y="218348"/>
                </a:lnTo>
                <a:lnTo>
                  <a:pt x="1350231" y="307551"/>
                </a:lnTo>
                <a:lnTo>
                  <a:pt x="1299085" y="396667"/>
                </a:lnTo>
                <a:lnTo>
                  <a:pt x="1247981" y="485711"/>
                </a:lnTo>
                <a:lnTo>
                  <a:pt x="1196910" y="574696"/>
                </a:lnTo>
                <a:lnTo>
                  <a:pt x="1145865" y="663638"/>
                </a:lnTo>
                <a:lnTo>
                  <a:pt x="1094836" y="752550"/>
                </a:lnTo>
                <a:lnTo>
                  <a:pt x="1043817" y="841447"/>
                </a:lnTo>
                <a:lnTo>
                  <a:pt x="992798" y="930343"/>
                </a:lnTo>
                <a:lnTo>
                  <a:pt x="941771" y="1019252"/>
                </a:lnTo>
                <a:lnTo>
                  <a:pt x="890728" y="1108190"/>
                </a:lnTo>
                <a:lnTo>
                  <a:pt x="839661" y="1197170"/>
                </a:lnTo>
                <a:lnTo>
                  <a:pt x="788562" y="1286206"/>
                </a:lnTo>
                <a:lnTo>
                  <a:pt x="737422" y="1375314"/>
                </a:lnTo>
                <a:lnTo>
                  <a:pt x="686232" y="1464506"/>
                </a:lnTo>
                <a:lnTo>
                  <a:pt x="634986" y="1553799"/>
                </a:lnTo>
                <a:lnTo>
                  <a:pt x="583674" y="1643205"/>
                </a:lnTo>
                <a:lnTo>
                  <a:pt x="574543" y="1633142"/>
                </a:lnTo>
                <a:lnTo>
                  <a:pt x="565516" y="1623288"/>
                </a:lnTo>
                <a:lnTo>
                  <a:pt x="556599" y="1613613"/>
                </a:lnTo>
                <a:lnTo>
                  <a:pt x="547793" y="1604089"/>
                </a:lnTo>
                <a:lnTo>
                  <a:pt x="539102" y="1594687"/>
                </a:lnTo>
                <a:lnTo>
                  <a:pt x="505557" y="1557705"/>
                </a:lnTo>
                <a:lnTo>
                  <a:pt x="461590" y="1505113"/>
                </a:lnTo>
                <a:lnTo>
                  <a:pt x="421290" y="1455743"/>
                </a:lnTo>
                <a:lnTo>
                  <a:pt x="381064" y="1406399"/>
                </a:lnTo>
                <a:lnTo>
                  <a:pt x="340914" y="1357068"/>
                </a:lnTo>
                <a:lnTo>
                  <a:pt x="300842" y="1307741"/>
                </a:lnTo>
                <a:lnTo>
                  <a:pt x="260847" y="1258406"/>
                </a:lnTo>
                <a:lnTo>
                  <a:pt x="220932" y="1209053"/>
                </a:lnTo>
                <a:lnTo>
                  <a:pt x="181098" y="1159672"/>
                </a:lnTo>
                <a:lnTo>
                  <a:pt x="141345" y="1110250"/>
                </a:lnTo>
                <a:lnTo>
                  <a:pt x="101675" y="1060777"/>
                </a:lnTo>
                <a:lnTo>
                  <a:pt x="74717" y="1026989"/>
                </a:lnTo>
                <a:lnTo>
                  <a:pt x="49587" y="988917"/>
                </a:lnTo>
                <a:lnTo>
                  <a:pt x="39664" y="946093"/>
                </a:lnTo>
                <a:lnTo>
                  <a:pt x="41064" y="934391"/>
                </a:lnTo>
                <a:lnTo>
                  <a:pt x="44418" y="922223"/>
                </a:lnTo>
                <a:lnTo>
                  <a:pt x="50933" y="905283"/>
                </a:lnTo>
                <a:lnTo>
                  <a:pt x="52423" y="894796"/>
                </a:lnTo>
                <a:lnTo>
                  <a:pt x="21140" y="849946"/>
                </a:lnTo>
                <a:lnTo>
                  <a:pt x="4757" y="803966"/>
                </a:lnTo>
                <a:lnTo>
                  <a:pt x="0" y="757355"/>
                </a:lnTo>
                <a:lnTo>
                  <a:pt x="432" y="741763"/>
                </a:lnTo>
                <a:lnTo>
                  <a:pt x="6084" y="695080"/>
                </a:lnTo>
                <a:lnTo>
                  <a:pt x="15726" y="648922"/>
                </a:lnTo>
                <a:lnTo>
                  <a:pt x="19260" y="633739"/>
                </a:lnTo>
                <a:lnTo>
                  <a:pt x="22753" y="618688"/>
                </a:lnTo>
                <a:lnTo>
                  <a:pt x="26083" y="603787"/>
                </a:lnTo>
                <a:lnTo>
                  <a:pt x="29129" y="589055"/>
                </a:lnTo>
                <a:lnTo>
                  <a:pt x="37602" y="548369"/>
                </a:lnTo>
                <a:lnTo>
                  <a:pt x="47025" y="508068"/>
                </a:lnTo>
                <a:lnTo>
                  <a:pt x="57377" y="468144"/>
                </a:lnTo>
                <a:lnTo>
                  <a:pt x="68641" y="428589"/>
                </a:lnTo>
                <a:lnTo>
                  <a:pt x="80798" y="389397"/>
                </a:lnTo>
                <a:lnTo>
                  <a:pt x="93830" y="350560"/>
                </a:lnTo>
                <a:lnTo>
                  <a:pt x="107717" y="312073"/>
                </a:lnTo>
                <a:lnTo>
                  <a:pt x="122442" y="273926"/>
                </a:lnTo>
                <a:lnTo>
                  <a:pt x="137985" y="236114"/>
                </a:lnTo>
                <a:lnTo>
                  <a:pt x="154328" y="198630"/>
                </a:lnTo>
                <a:lnTo>
                  <a:pt x="171453" y="161465"/>
                </a:lnTo>
                <a:lnTo>
                  <a:pt x="189341" y="124614"/>
                </a:lnTo>
                <a:lnTo>
                  <a:pt x="207974" y="88070"/>
                </a:lnTo>
                <a:lnTo>
                  <a:pt x="227333" y="51824"/>
                </a:lnTo>
                <a:lnTo>
                  <a:pt x="247399" y="15870"/>
                </a:lnTo>
                <a:lnTo>
                  <a:pt x="25663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89544" y="6065345"/>
            <a:ext cx="770455" cy="756336"/>
          </a:xfrm>
          <a:custGeom>
            <a:avLst/>
            <a:gdLst/>
            <a:ahLst/>
            <a:cxnLst/>
            <a:rect l="l" t="t" r="r" b="b"/>
            <a:pathLst>
              <a:path w="770455" h="756336">
                <a:moveTo>
                  <a:pt x="0" y="756336"/>
                </a:moveTo>
                <a:lnTo>
                  <a:pt x="3394" y="681791"/>
                </a:lnTo>
                <a:lnTo>
                  <a:pt x="13193" y="612246"/>
                </a:lnTo>
                <a:lnTo>
                  <a:pt x="29017" y="547349"/>
                </a:lnTo>
                <a:lnTo>
                  <a:pt x="50485" y="486746"/>
                </a:lnTo>
                <a:lnTo>
                  <a:pt x="77217" y="430084"/>
                </a:lnTo>
                <a:lnTo>
                  <a:pt x="108832" y="377009"/>
                </a:lnTo>
                <a:lnTo>
                  <a:pt x="144950" y="327168"/>
                </a:lnTo>
                <a:lnTo>
                  <a:pt x="185191" y="280206"/>
                </a:lnTo>
                <a:lnTo>
                  <a:pt x="229173" y="235772"/>
                </a:lnTo>
                <a:lnTo>
                  <a:pt x="276517" y="193510"/>
                </a:lnTo>
                <a:lnTo>
                  <a:pt x="314780" y="162665"/>
                </a:lnTo>
                <a:lnTo>
                  <a:pt x="354322" y="133309"/>
                </a:lnTo>
                <a:lnTo>
                  <a:pt x="394859" y="105143"/>
                </a:lnTo>
                <a:lnTo>
                  <a:pt x="436110" y="77870"/>
                </a:lnTo>
                <a:lnTo>
                  <a:pt x="477794" y="51189"/>
                </a:lnTo>
                <a:lnTo>
                  <a:pt x="519626" y="24802"/>
                </a:lnTo>
                <a:lnTo>
                  <a:pt x="533555" y="16020"/>
                </a:lnTo>
                <a:lnTo>
                  <a:pt x="547458" y="7227"/>
                </a:lnTo>
                <a:lnTo>
                  <a:pt x="558093" y="2757"/>
                </a:lnTo>
                <a:lnTo>
                  <a:pt x="571479" y="349"/>
                </a:lnTo>
                <a:lnTo>
                  <a:pt x="585903" y="0"/>
                </a:lnTo>
                <a:lnTo>
                  <a:pt x="599648" y="1706"/>
                </a:lnTo>
                <a:lnTo>
                  <a:pt x="611000" y="5466"/>
                </a:lnTo>
                <a:lnTo>
                  <a:pt x="624670" y="20077"/>
                </a:lnTo>
                <a:lnTo>
                  <a:pt x="638684" y="33643"/>
                </a:lnTo>
                <a:lnTo>
                  <a:pt x="682623" y="68624"/>
                </a:lnTo>
                <a:lnTo>
                  <a:pt x="729060" y="96180"/>
                </a:lnTo>
                <a:lnTo>
                  <a:pt x="761184" y="111158"/>
                </a:lnTo>
                <a:lnTo>
                  <a:pt x="770455" y="1149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89544" y="6821682"/>
            <a:ext cx="577681" cy="798318"/>
          </a:xfrm>
          <a:custGeom>
            <a:avLst/>
            <a:gdLst/>
            <a:ahLst/>
            <a:cxnLst/>
            <a:rect l="l" t="t" r="r" b="b"/>
            <a:pathLst>
              <a:path w="577681" h="798318">
                <a:moveTo>
                  <a:pt x="577680" y="798318"/>
                </a:moveTo>
                <a:lnTo>
                  <a:pt x="531645" y="780699"/>
                </a:lnTo>
                <a:lnTo>
                  <a:pt x="496153" y="763896"/>
                </a:lnTo>
                <a:lnTo>
                  <a:pt x="462235" y="745162"/>
                </a:lnTo>
                <a:lnTo>
                  <a:pt x="400466" y="704506"/>
                </a:lnTo>
                <a:lnTo>
                  <a:pt x="362134" y="676029"/>
                </a:lnTo>
                <a:lnTo>
                  <a:pt x="325729" y="646425"/>
                </a:lnTo>
                <a:lnTo>
                  <a:pt x="291249" y="615722"/>
                </a:lnTo>
                <a:lnTo>
                  <a:pt x="258693" y="583953"/>
                </a:lnTo>
                <a:lnTo>
                  <a:pt x="228058" y="551147"/>
                </a:lnTo>
                <a:lnTo>
                  <a:pt x="199344" y="517334"/>
                </a:lnTo>
                <a:lnTo>
                  <a:pt x="172548" y="482545"/>
                </a:lnTo>
                <a:lnTo>
                  <a:pt x="147668" y="446810"/>
                </a:lnTo>
                <a:lnTo>
                  <a:pt x="124704" y="410160"/>
                </a:lnTo>
                <a:lnTo>
                  <a:pt x="103653" y="372625"/>
                </a:lnTo>
                <a:lnTo>
                  <a:pt x="84513" y="334236"/>
                </a:lnTo>
                <a:lnTo>
                  <a:pt x="67283" y="295022"/>
                </a:lnTo>
                <a:lnTo>
                  <a:pt x="51961" y="255015"/>
                </a:lnTo>
                <a:lnTo>
                  <a:pt x="38545" y="214244"/>
                </a:lnTo>
                <a:lnTo>
                  <a:pt x="27034" y="172739"/>
                </a:lnTo>
                <a:lnTo>
                  <a:pt x="17425" y="130533"/>
                </a:lnTo>
                <a:lnTo>
                  <a:pt x="9718" y="87653"/>
                </a:lnTo>
                <a:lnTo>
                  <a:pt x="3910" y="44132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25731" y="4951771"/>
            <a:ext cx="1019938" cy="1521752"/>
          </a:xfrm>
          <a:custGeom>
            <a:avLst/>
            <a:gdLst/>
            <a:ahLst/>
            <a:cxnLst/>
            <a:rect l="l" t="t" r="r" b="b"/>
            <a:pathLst>
              <a:path w="1019938" h="1521752">
                <a:moveTo>
                  <a:pt x="885898" y="1521752"/>
                </a:moveTo>
                <a:lnTo>
                  <a:pt x="842931" y="1503213"/>
                </a:lnTo>
                <a:lnTo>
                  <a:pt x="800055" y="1484837"/>
                </a:lnTo>
                <a:lnTo>
                  <a:pt x="757281" y="1466557"/>
                </a:lnTo>
                <a:lnTo>
                  <a:pt x="735936" y="1457433"/>
                </a:lnTo>
                <a:lnTo>
                  <a:pt x="693341" y="1439172"/>
                </a:lnTo>
                <a:lnTo>
                  <a:pt x="650881" y="1420841"/>
                </a:lnTo>
                <a:lnTo>
                  <a:pt x="608569" y="1402374"/>
                </a:lnTo>
                <a:lnTo>
                  <a:pt x="566419" y="1383703"/>
                </a:lnTo>
                <a:lnTo>
                  <a:pt x="524442" y="1364761"/>
                </a:lnTo>
                <a:lnTo>
                  <a:pt x="482653" y="1345483"/>
                </a:lnTo>
                <a:lnTo>
                  <a:pt x="441312" y="1322745"/>
                </a:lnTo>
                <a:lnTo>
                  <a:pt x="413912" y="1296229"/>
                </a:lnTo>
                <a:lnTo>
                  <a:pt x="396602" y="1276448"/>
                </a:lnTo>
                <a:lnTo>
                  <a:pt x="387901" y="1266600"/>
                </a:lnTo>
                <a:lnTo>
                  <a:pt x="379021" y="1257081"/>
                </a:lnTo>
                <a:lnTo>
                  <a:pt x="366561" y="1245191"/>
                </a:lnTo>
                <a:lnTo>
                  <a:pt x="354240" y="1233356"/>
                </a:lnTo>
                <a:lnTo>
                  <a:pt x="342045" y="1221580"/>
                </a:lnTo>
                <a:lnTo>
                  <a:pt x="329960" y="1209869"/>
                </a:lnTo>
                <a:lnTo>
                  <a:pt x="317974" y="1198227"/>
                </a:lnTo>
                <a:lnTo>
                  <a:pt x="306071" y="1186661"/>
                </a:lnTo>
                <a:lnTo>
                  <a:pt x="294238" y="1175175"/>
                </a:lnTo>
                <a:lnTo>
                  <a:pt x="259022" y="1141247"/>
                </a:lnTo>
                <a:lnTo>
                  <a:pt x="223941" y="1108224"/>
                </a:lnTo>
                <a:lnTo>
                  <a:pt x="188623" y="1076245"/>
                </a:lnTo>
                <a:lnTo>
                  <a:pt x="152697" y="1045448"/>
                </a:lnTo>
                <a:lnTo>
                  <a:pt x="140522" y="1035469"/>
                </a:lnTo>
                <a:lnTo>
                  <a:pt x="129765" y="1026502"/>
                </a:lnTo>
                <a:lnTo>
                  <a:pt x="101787" y="999185"/>
                </a:lnTo>
                <a:lnTo>
                  <a:pt x="74653" y="958172"/>
                </a:lnTo>
                <a:lnTo>
                  <a:pt x="62070" y="920582"/>
                </a:lnTo>
                <a:lnTo>
                  <a:pt x="50407" y="850509"/>
                </a:lnTo>
                <a:lnTo>
                  <a:pt x="39362" y="781039"/>
                </a:lnTo>
                <a:lnTo>
                  <a:pt x="29188" y="712076"/>
                </a:lnTo>
                <a:lnTo>
                  <a:pt x="20136" y="643529"/>
                </a:lnTo>
                <a:lnTo>
                  <a:pt x="12455" y="575303"/>
                </a:lnTo>
                <a:lnTo>
                  <a:pt x="6397" y="507306"/>
                </a:lnTo>
                <a:lnTo>
                  <a:pt x="2213" y="439444"/>
                </a:lnTo>
                <a:lnTo>
                  <a:pt x="154" y="371624"/>
                </a:lnTo>
                <a:lnTo>
                  <a:pt x="0" y="337701"/>
                </a:lnTo>
                <a:lnTo>
                  <a:pt x="470" y="303753"/>
                </a:lnTo>
                <a:lnTo>
                  <a:pt x="3413" y="235737"/>
                </a:lnTo>
                <a:lnTo>
                  <a:pt x="6474" y="194165"/>
                </a:lnTo>
                <a:lnTo>
                  <a:pt x="14581" y="154317"/>
                </a:lnTo>
                <a:lnTo>
                  <a:pt x="33939" y="120823"/>
                </a:lnTo>
                <a:lnTo>
                  <a:pt x="70750" y="98312"/>
                </a:lnTo>
                <a:lnTo>
                  <a:pt x="96608" y="92743"/>
                </a:lnTo>
                <a:lnTo>
                  <a:pt x="122281" y="87200"/>
                </a:lnTo>
                <a:lnTo>
                  <a:pt x="173120" y="76228"/>
                </a:lnTo>
                <a:lnTo>
                  <a:pt x="223354" y="65461"/>
                </a:lnTo>
                <a:lnTo>
                  <a:pt x="273072" y="54965"/>
                </a:lnTo>
                <a:lnTo>
                  <a:pt x="322363" y="44806"/>
                </a:lnTo>
                <a:lnTo>
                  <a:pt x="371314" y="35049"/>
                </a:lnTo>
                <a:lnTo>
                  <a:pt x="420014" y="25760"/>
                </a:lnTo>
                <a:lnTo>
                  <a:pt x="468551" y="17005"/>
                </a:lnTo>
                <a:lnTo>
                  <a:pt x="517013" y="8849"/>
                </a:lnTo>
                <a:lnTo>
                  <a:pt x="565490" y="1359"/>
                </a:lnTo>
                <a:lnTo>
                  <a:pt x="589115" y="0"/>
                </a:lnTo>
                <a:lnTo>
                  <a:pt x="601138" y="699"/>
                </a:lnTo>
                <a:lnTo>
                  <a:pt x="650187" y="9966"/>
                </a:lnTo>
                <a:lnTo>
                  <a:pt x="687443" y="20449"/>
                </a:lnTo>
                <a:lnTo>
                  <a:pt x="699850" y="23995"/>
                </a:lnTo>
                <a:lnTo>
                  <a:pt x="712218" y="27372"/>
                </a:lnTo>
                <a:lnTo>
                  <a:pt x="724530" y="30464"/>
                </a:lnTo>
                <a:lnTo>
                  <a:pt x="737614" y="33328"/>
                </a:lnTo>
                <a:lnTo>
                  <a:pt x="750589" y="36193"/>
                </a:lnTo>
                <a:lnTo>
                  <a:pt x="788922" y="44781"/>
                </a:lnTo>
                <a:lnTo>
                  <a:pt x="826494" y="53311"/>
                </a:lnTo>
                <a:lnTo>
                  <a:pt x="838877" y="56132"/>
                </a:lnTo>
                <a:lnTo>
                  <a:pt x="851201" y="58939"/>
                </a:lnTo>
                <a:lnTo>
                  <a:pt x="900021" y="69973"/>
                </a:lnTo>
                <a:lnTo>
                  <a:pt x="948374" y="80604"/>
                </a:lnTo>
                <a:lnTo>
                  <a:pt x="972499" y="85725"/>
                </a:lnTo>
                <a:lnTo>
                  <a:pt x="987820" y="90060"/>
                </a:lnTo>
                <a:lnTo>
                  <a:pt x="1018755" y="125572"/>
                </a:lnTo>
                <a:lnTo>
                  <a:pt x="1019938" y="139777"/>
                </a:lnTo>
                <a:lnTo>
                  <a:pt x="1017181" y="169983"/>
                </a:lnTo>
                <a:lnTo>
                  <a:pt x="1014467" y="200005"/>
                </a:lnTo>
                <a:lnTo>
                  <a:pt x="1009160" y="259537"/>
                </a:lnTo>
                <a:lnTo>
                  <a:pt x="1003993" y="318451"/>
                </a:lnTo>
                <a:lnTo>
                  <a:pt x="998945" y="376822"/>
                </a:lnTo>
                <a:lnTo>
                  <a:pt x="993991" y="434727"/>
                </a:lnTo>
                <a:lnTo>
                  <a:pt x="989110" y="492244"/>
                </a:lnTo>
                <a:lnTo>
                  <a:pt x="984279" y="549450"/>
                </a:lnTo>
                <a:lnTo>
                  <a:pt x="981875" y="577959"/>
                </a:lnTo>
                <a:lnTo>
                  <a:pt x="979475" y="606420"/>
                </a:lnTo>
                <a:lnTo>
                  <a:pt x="974676" y="663232"/>
                </a:lnTo>
                <a:lnTo>
                  <a:pt x="969858" y="719963"/>
                </a:lnTo>
                <a:lnTo>
                  <a:pt x="966583" y="758402"/>
                </a:lnTo>
                <a:lnTo>
                  <a:pt x="963310" y="796842"/>
                </a:lnTo>
                <a:lnTo>
                  <a:pt x="960040" y="835282"/>
                </a:lnTo>
                <a:lnTo>
                  <a:pt x="956771" y="873722"/>
                </a:lnTo>
                <a:lnTo>
                  <a:pt x="953504" y="912162"/>
                </a:lnTo>
                <a:lnTo>
                  <a:pt x="950237" y="950602"/>
                </a:lnTo>
                <a:lnTo>
                  <a:pt x="946970" y="989043"/>
                </a:lnTo>
                <a:lnTo>
                  <a:pt x="943703" y="1027483"/>
                </a:lnTo>
                <a:lnTo>
                  <a:pt x="940435" y="1065923"/>
                </a:lnTo>
                <a:lnTo>
                  <a:pt x="937165" y="1104363"/>
                </a:lnTo>
                <a:lnTo>
                  <a:pt x="933893" y="1142803"/>
                </a:lnTo>
                <a:lnTo>
                  <a:pt x="930618" y="1181243"/>
                </a:lnTo>
                <a:lnTo>
                  <a:pt x="927340" y="1219682"/>
                </a:lnTo>
                <a:lnTo>
                  <a:pt x="924059" y="1258121"/>
                </a:lnTo>
                <a:lnTo>
                  <a:pt x="920773" y="1296560"/>
                </a:lnTo>
                <a:lnTo>
                  <a:pt x="917482" y="1334998"/>
                </a:lnTo>
                <a:lnTo>
                  <a:pt x="914187" y="1373436"/>
                </a:lnTo>
                <a:lnTo>
                  <a:pt x="910885" y="1411873"/>
                </a:lnTo>
                <a:lnTo>
                  <a:pt x="907577" y="1450309"/>
                </a:lnTo>
                <a:lnTo>
                  <a:pt x="904262" y="1488745"/>
                </a:lnTo>
                <a:lnTo>
                  <a:pt x="896048" y="1504706"/>
                </a:lnTo>
                <a:lnTo>
                  <a:pt x="885898" y="15217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11732" y="1796765"/>
            <a:ext cx="1248266" cy="1467138"/>
          </a:xfrm>
          <a:custGeom>
            <a:avLst/>
            <a:gdLst/>
            <a:ahLst/>
            <a:cxnLst/>
            <a:rect l="l" t="t" r="r" b="b"/>
            <a:pathLst>
              <a:path w="1248266" h="1467138">
                <a:moveTo>
                  <a:pt x="65137" y="1467138"/>
                </a:moveTo>
                <a:lnTo>
                  <a:pt x="58499" y="1424019"/>
                </a:lnTo>
                <a:lnTo>
                  <a:pt x="51759" y="1382465"/>
                </a:lnTo>
                <a:lnTo>
                  <a:pt x="49536" y="1368910"/>
                </a:lnTo>
                <a:lnTo>
                  <a:pt x="47341" y="1355486"/>
                </a:lnTo>
                <a:lnTo>
                  <a:pt x="41024" y="1315883"/>
                </a:lnTo>
                <a:lnTo>
                  <a:pt x="35317" y="1277056"/>
                </a:lnTo>
                <a:lnTo>
                  <a:pt x="30485" y="1238711"/>
                </a:lnTo>
                <a:lnTo>
                  <a:pt x="26796" y="1200552"/>
                </a:lnTo>
                <a:lnTo>
                  <a:pt x="23212" y="1153895"/>
                </a:lnTo>
                <a:lnTo>
                  <a:pt x="19857" y="1107215"/>
                </a:lnTo>
                <a:lnTo>
                  <a:pt x="16725" y="1060516"/>
                </a:lnTo>
                <a:lnTo>
                  <a:pt x="13813" y="1013801"/>
                </a:lnTo>
                <a:lnTo>
                  <a:pt x="11114" y="967071"/>
                </a:lnTo>
                <a:lnTo>
                  <a:pt x="8626" y="920329"/>
                </a:lnTo>
                <a:lnTo>
                  <a:pt x="6342" y="873578"/>
                </a:lnTo>
                <a:lnTo>
                  <a:pt x="4258" y="826820"/>
                </a:lnTo>
                <a:lnTo>
                  <a:pt x="2370" y="780058"/>
                </a:lnTo>
                <a:lnTo>
                  <a:pt x="672" y="733294"/>
                </a:lnTo>
                <a:lnTo>
                  <a:pt x="0" y="695136"/>
                </a:lnTo>
                <a:lnTo>
                  <a:pt x="103" y="682331"/>
                </a:lnTo>
                <a:lnTo>
                  <a:pt x="1676" y="643903"/>
                </a:lnTo>
                <a:lnTo>
                  <a:pt x="5552" y="605809"/>
                </a:lnTo>
                <a:lnTo>
                  <a:pt x="15226" y="556330"/>
                </a:lnTo>
                <a:lnTo>
                  <a:pt x="26834" y="518665"/>
                </a:lnTo>
                <a:lnTo>
                  <a:pt x="40480" y="482286"/>
                </a:lnTo>
                <a:lnTo>
                  <a:pt x="56022" y="447256"/>
                </a:lnTo>
                <a:lnTo>
                  <a:pt x="79444" y="402754"/>
                </a:lnTo>
                <a:lnTo>
                  <a:pt x="106392" y="359735"/>
                </a:lnTo>
                <a:lnTo>
                  <a:pt x="129890" y="326221"/>
                </a:lnTo>
                <a:lnTo>
                  <a:pt x="154433" y="293452"/>
                </a:lnTo>
                <a:lnTo>
                  <a:pt x="179704" y="261206"/>
                </a:lnTo>
                <a:lnTo>
                  <a:pt x="205384" y="229263"/>
                </a:lnTo>
                <a:lnTo>
                  <a:pt x="213979" y="218644"/>
                </a:lnTo>
                <a:lnTo>
                  <a:pt x="222573" y="208027"/>
                </a:lnTo>
                <a:lnTo>
                  <a:pt x="248224" y="176099"/>
                </a:lnTo>
                <a:lnTo>
                  <a:pt x="265098" y="154669"/>
                </a:lnTo>
                <a:lnTo>
                  <a:pt x="280448" y="135841"/>
                </a:lnTo>
                <a:lnTo>
                  <a:pt x="312521" y="101804"/>
                </a:lnTo>
                <a:lnTo>
                  <a:pt x="346413" y="72616"/>
                </a:lnTo>
                <a:lnTo>
                  <a:pt x="382110" y="48303"/>
                </a:lnTo>
                <a:lnTo>
                  <a:pt x="419598" y="28896"/>
                </a:lnTo>
                <a:lnTo>
                  <a:pt x="458863" y="14421"/>
                </a:lnTo>
                <a:lnTo>
                  <a:pt x="499891" y="4907"/>
                </a:lnTo>
                <a:lnTo>
                  <a:pt x="542669" y="382"/>
                </a:lnTo>
                <a:lnTo>
                  <a:pt x="564709" y="0"/>
                </a:lnTo>
                <a:lnTo>
                  <a:pt x="587181" y="875"/>
                </a:lnTo>
                <a:lnTo>
                  <a:pt x="633415" y="6413"/>
                </a:lnTo>
                <a:lnTo>
                  <a:pt x="695018" y="19483"/>
                </a:lnTo>
                <a:lnTo>
                  <a:pt x="732853" y="27928"/>
                </a:lnTo>
                <a:lnTo>
                  <a:pt x="770680" y="36415"/>
                </a:lnTo>
                <a:lnTo>
                  <a:pt x="808497" y="44940"/>
                </a:lnTo>
                <a:lnTo>
                  <a:pt x="846307" y="53500"/>
                </a:lnTo>
                <a:lnTo>
                  <a:pt x="884111" y="62091"/>
                </a:lnTo>
                <a:lnTo>
                  <a:pt x="921908" y="70710"/>
                </a:lnTo>
                <a:lnTo>
                  <a:pt x="959699" y="79353"/>
                </a:lnTo>
                <a:lnTo>
                  <a:pt x="997486" y="88017"/>
                </a:lnTo>
                <a:lnTo>
                  <a:pt x="1035269" y="96699"/>
                </a:lnTo>
                <a:lnTo>
                  <a:pt x="1073049" y="105394"/>
                </a:lnTo>
                <a:lnTo>
                  <a:pt x="1110827" y="114100"/>
                </a:lnTo>
                <a:lnTo>
                  <a:pt x="1148603" y="122813"/>
                </a:lnTo>
                <a:lnTo>
                  <a:pt x="1186378" y="131530"/>
                </a:lnTo>
                <a:lnTo>
                  <a:pt x="1224153" y="140247"/>
                </a:lnTo>
                <a:lnTo>
                  <a:pt x="1248266" y="14581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76870" y="2160637"/>
            <a:ext cx="1183129" cy="1103265"/>
          </a:xfrm>
          <a:custGeom>
            <a:avLst/>
            <a:gdLst/>
            <a:ahLst/>
            <a:cxnLst/>
            <a:rect l="l" t="t" r="r" b="b"/>
            <a:pathLst>
              <a:path w="1183129" h="1103265">
                <a:moveTo>
                  <a:pt x="1183129" y="0"/>
                </a:moveTo>
                <a:lnTo>
                  <a:pt x="1149545" y="31317"/>
                </a:lnTo>
                <a:lnTo>
                  <a:pt x="1082519" y="93818"/>
                </a:lnTo>
                <a:lnTo>
                  <a:pt x="1015460" y="156351"/>
                </a:lnTo>
                <a:lnTo>
                  <a:pt x="948360" y="218922"/>
                </a:lnTo>
                <a:lnTo>
                  <a:pt x="881211" y="281539"/>
                </a:lnTo>
                <a:lnTo>
                  <a:pt x="814003" y="344210"/>
                </a:lnTo>
                <a:lnTo>
                  <a:pt x="746729" y="406943"/>
                </a:lnTo>
                <a:lnTo>
                  <a:pt x="679381" y="469745"/>
                </a:lnTo>
                <a:lnTo>
                  <a:pt x="611951" y="532624"/>
                </a:lnTo>
                <a:lnTo>
                  <a:pt x="544429" y="595588"/>
                </a:lnTo>
                <a:lnTo>
                  <a:pt x="476809" y="658644"/>
                </a:lnTo>
                <a:lnTo>
                  <a:pt x="409081" y="721800"/>
                </a:lnTo>
                <a:lnTo>
                  <a:pt x="341238" y="785063"/>
                </a:lnTo>
                <a:lnTo>
                  <a:pt x="273270" y="848442"/>
                </a:lnTo>
                <a:lnTo>
                  <a:pt x="205171" y="911944"/>
                </a:lnTo>
                <a:lnTo>
                  <a:pt x="136932" y="975577"/>
                </a:lnTo>
                <a:lnTo>
                  <a:pt x="68544" y="1039348"/>
                </a:lnTo>
                <a:lnTo>
                  <a:pt x="0" y="11032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5217" y="1028627"/>
            <a:ext cx="1162017" cy="1671494"/>
          </a:xfrm>
          <a:custGeom>
            <a:avLst/>
            <a:gdLst/>
            <a:ahLst/>
            <a:cxnLst/>
            <a:rect l="l" t="t" r="r" b="b"/>
            <a:pathLst>
              <a:path w="1162017" h="1671494">
                <a:moveTo>
                  <a:pt x="1162017" y="0"/>
                </a:moveTo>
                <a:lnTo>
                  <a:pt x="1135893" y="62440"/>
                </a:lnTo>
                <a:lnTo>
                  <a:pt x="1110061" y="124183"/>
                </a:lnTo>
                <a:lnTo>
                  <a:pt x="1084489" y="185305"/>
                </a:lnTo>
                <a:lnTo>
                  <a:pt x="1059146" y="245884"/>
                </a:lnTo>
                <a:lnTo>
                  <a:pt x="1033999" y="305998"/>
                </a:lnTo>
                <a:lnTo>
                  <a:pt x="1009017" y="365725"/>
                </a:lnTo>
                <a:lnTo>
                  <a:pt x="984166" y="425142"/>
                </a:lnTo>
                <a:lnTo>
                  <a:pt x="959416" y="484326"/>
                </a:lnTo>
                <a:lnTo>
                  <a:pt x="934734" y="543356"/>
                </a:lnTo>
                <a:lnTo>
                  <a:pt x="910087" y="602310"/>
                </a:lnTo>
                <a:lnTo>
                  <a:pt x="895817" y="637641"/>
                </a:lnTo>
                <a:lnTo>
                  <a:pt x="889417" y="654028"/>
                </a:lnTo>
                <a:lnTo>
                  <a:pt x="882844" y="669960"/>
                </a:lnTo>
                <a:lnTo>
                  <a:pt x="861870" y="715173"/>
                </a:lnTo>
                <a:lnTo>
                  <a:pt x="838536" y="756818"/>
                </a:lnTo>
                <a:lnTo>
                  <a:pt x="812236" y="795293"/>
                </a:lnTo>
                <a:lnTo>
                  <a:pt x="782363" y="830991"/>
                </a:lnTo>
                <a:lnTo>
                  <a:pt x="748308" y="864309"/>
                </a:lnTo>
                <a:lnTo>
                  <a:pt x="709465" y="895642"/>
                </a:lnTo>
                <a:lnTo>
                  <a:pt x="683820" y="915519"/>
                </a:lnTo>
                <a:lnTo>
                  <a:pt x="636655" y="958158"/>
                </a:lnTo>
                <a:lnTo>
                  <a:pt x="594704" y="1004369"/>
                </a:lnTo>
                <a:lnTo>
                  <a:pt x="557622" y="1053821"/>
                </a:lnTo>
                <a:lnTo>
                  <a:pt x="525066" y="1106184"/>
                </a:lnTo>
                <a:lnTo>
                  <a:pt x="496693" y="1161128"/>
                </a:lnTo>
                <a:lnTo>
                  <a:pt x="472159" y="1218322"/>
                </a:lnTo>
                <a:lnTo>
                  <a:pt x="451120" y="1277436"/>
                </a:lnTo>
                <a:lnTo>
                  <a:pt x="433234" y="1338140"/>
                </a:lnTo>
                <a:lnTo>
                  <a:pt x="418155" y="1400104"/>
                </a:lnTo>
                <a:lnTo>
                  <a:pt x="409365" y="1443065"/>
                </a:lnTo>
                <a:lnTo>
                  <a:pt x="402714" y="1490206"/>
                </a:lnTo>
                <a:lnTo>
                  <a:pt x="398493" y="1538914"/>
                </a:lnTo>
                <a:lnTo>
                  <a:pt x="395388" y="1589792"/>
                </a:lnTo>
                <a:lnTo>
                  <a:pt x="394632" y="1602921"/>
                </a:lnTo>
                <a:lnTo>
                  <a:pt x="392086" y="1643441"/>
                </a:lnTo>
                <a:lnTo>
                  <a:pt x="389951" y="1671494"/>
                </a:lnTo>
                <a:lnTo>
                  <a:pt x="379706" y="1662780"/>
                </a:lnTo>
                <a:lnTo>
                  <a:pt x="369551" y="1654207"/>
                </a:lnTo>
                <a:lnTo>
                  <a:pt x="359494" y="1645751"/>
                </a:lnTo>
                <a:lnTo>
                  <a:pt x="349538" y="1637389"/>
                </a:lnTo>
                <a:lnTo>
                  <a:pt x="339688" y="1629098"/>
                </a:lnTo>
                <a:lnTo>
                  <a:pt x="301459" y="1596189"/>
                </a:lnTo>
                <a:lnTo>
                  <a:pt x="265343" y="1562588"/>
                </a:lnTo>
                <a:lnTo>
                  <a:pt x="227641" y="1522665"/>
                </a:lnTo>
                <a:lnTo>
                  <a:pt x="192514" y="1481857"/>
                </a:lnTo>
                <a:lnTo>
                  <a:pt x="160005" y="1440086"/>
                </a:lnTo>
                <a:lnTo>
                  <a:pt x="130158" y="1397271"/>
                </a:lnTo>
                <a:lnTo>
                  <a:pt x="103016" y="1353331"/>
                </a:lnTo>
                <a:lnTo>
                  <a:pt x="78622" y="1308188"/>
                </a:lnTo>
                <a:lnTo>
                  <a:pt x="57019" y="1261761"/>
                </a:lnTo>
                <a:lnTo>
                  <a:pt x="38251" y="1213971"/>
                </a:lnTo>
                <a:lnTo>
                  <a:pt x="22360" y="1164737"/>
                </a:lnTo>
                <a:lnTo>
                  <a:pt x="9390" y="1113980"/>
                </a:lnTo>
                <a:lnTo>
                  <a:pt x="2283" y="1076516"/>
                </a:lnTo>
                <a:lnTo>
                  <a:pt x="0" y="1051089"/>
                </a:lnTo>
                <a:lnTo>
                  <a:pt x="101" y="1038616"/>
                </a:lnTo>
                <a:lnTo>
                  <a:pt x="11566" y="986041"/>
                </a:lnTo>
                <a:lnTo>
                  <a:pt x="27583" y="928640"/>
                </a:lnTo>
                <a:lnTo>
                  <a:pt x="43779" y="871327"/>
                </a:lnTo>
                <a:lnTo>
                  <a:pt x="60137" y="814093"/>
                </a:lnTo>
                <a:lnTo>
                  <a:pt x="76635" y="756928"/>
                </a:lnTo>
                <a:lnTo>
                  <a:pt x="93255" y="699822"/>
                </a:lnTo>
                <a:lnTo>
                  <a:pt x="109976" y="642766"/>
                </a:lnTo>
                <a:lnTo>
                  <a:pt x="126779" y="585750"/>
                </a:lnTo>
                <a:lnTo>
                  <a:pt x="143645" y="528763"/>
                </a:lnTo>
                <a:lnTo>
                  <a:pt x="160553" y="471797"/>
                </a:lnTo>
                <a:lnTo>
                  <a:pt x="173391" y="429771"/>
                </a:lnTo>
                <a:lnTo>
                  <a:pt x="189765" y="391802"/>
                </a:lnTo>
                <a:lnTo>
                  <a:pt x="210775" y="357877"/>
                </a:lnTo>
                <a:lnTo>
                  <a:pt x="236111" y="328040"/>
                </a:lnTo>
                <a:lnTo>
                  <a:pt x="265462" y="302336"/>
                </a:lnTo>
                <a:lnTo>
                  <a:pt x="298518" y="280807"/>
                </a:lnTo>
                <a:lnTo>
                  <a:pt x="334969" y="263498"/>
                </a:lnTo>
                <a:lnTo>
                  <a:pt x="381195" y="246958"/>
                </a:lnTo>
                <a:lnTo>
                  <a:pt x="448032" y="223771"/>
                </a:lnTo>
                <a:lnTo>
                  <a:pt x="514970" y="200872"/>
                </a:lnTo>
                <a:lnTo>
                  <a:pt x="581995" y="178223"/>
                </a:lnTo>
                <a:lnTo>
                  <a:pt x="649093" y="155781"/>
                </a:lnTo>
                <a:lnTo>
                  <a:pt x="716250" y="133507"/>
                </a:lnTo>
                <a:lnTo>
                  <a:pt x="783450" y="111360"/>
                </a:lnTo>
                <a:lnTo>
                  <a:pt x="850679" y="89300"/>
                </a:lnTo>
                <a:lnTo>
                  <a:pt x="917924" y="67286"/>
                </a:lnTo>
                <a:lnTo>
                  <a:pt x="951547" y="56284"/>
                </a:lnTo>
                <a:lnTo>
                  <a:pt x="985168" y="45279"/>
                </a:lnTo>
                <a:lnTo>
                  <a:pt x="1029622" y="30872"/>
                </a:lnTo>
                <a:lnTo>
                  <a:pt x="1074836" y="19244"/>
                </a:lnTo>
                <a:lnTo>
                  <a:pt x="1111971" y="11141"/>
                </a:lnTo>
                <a:lnTo>
                  <a:pt x="1125204" y="8287"/>
                </a:lnTo>
                <a:lnTo>
                  <a:pt x="1138939" y="5272"/>
                </a:lnTo>
                <a:lnTo>
                  <a:pt x="1153222" y="2045"/>
                </a:lnTo>
                <a:lnTo>
                  <a:pt x="116201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9214" y="5838828"/>
            <a:ext cx="1025434" cy="1653731"/>
          </a:xfrm>
          <a:custGeom>
            <a:avLst/>
            <a:gdLst/>
            <a:ahLst/>
            <a:cxnLst/>
            <a:rect l="l" t="t" r="r" b="b"/>
            <a:pathLst>
              <a:path w="1025434" h="1653731">
                <a:moveTo>
                  <a:pt x="1025434" y="1645500"/>
                </a:moveTo>
                <a:lnTo>
                  <a:pt x="975806" y="1650772"/>
                </a:lnTo>
                <a:lnTo>
                  <a:pt x="928026" y="1653469"/>
                </a:lnTo>
                <a:lnTo>
                  <a:pt x="912461" y="1653731"/>
                </a:lnTo>
                <a:lnTo>
                  <a:pt x="897059" y="1653651"/>
                </a:lnTo>
                <a:lnTo>
                  <a:pt x="851730" y="1651223"/>
                </a:lnTo>
                <a:lnTo>
                  <a:pt x="807494" y="1645222"/>
                </a:lnTo>
                <a:lnTo>
                  <a:pt x="764067" y="1635273"/>
                </a:lnTo>
                <a:lnTo>
                  <a:pt x="721167" y="1621002"/>
                </a:lnTo>
                <a:lnTo>
                  <a:pt x="660752" y="1594982"/>
                </a:lnTo>
                <a:lnTo>
                  <a:pt x="603417" y="1565157"/>
                </a:lnTo>
                <a:lnTo>
                  <a:pt x="548958" y="1531794"/>
                </a:lnTo>
                <a:lnTo>
                  <a:pt x="497170" y="1495160"/>
                </a:lnTo>
                <a:lnTo>
                  <a:pt x="447849" y="1455521"/>
                </a:lnTo>
                <a:lnTo>
                  <a:pt x="400790" y="1413143"/>
                </a:lnTo>
                <a:lnTo>
                  <a:pt x="355791" y="1368294"/>
                </a:lnTo>
                <a:lnTo>
                  <a:pt x="312645" y="1321238"/>
                </a:lnTo>
                <a:lnTo>
                  <a:pt x="271149" y="1272243"/>
                </a:lnTo>
                <a:lnTo>
                  <a:pt x="231099" y="1221574"/>
                </a:lnTo>
                <a:lnTo>
                  <a:pt x="206371" y="1187979"/>
                </a:lnTo>
                <a:lnTo>
                  <a:pt x="182716" y="1153564"/>
                </a:lnTo>
                <a:lnTo>
                  <a:pt x="159823" y="1118568"/>
                </a:lnTo>
                <a:lnTo>
                  <a:pt x="137379" y="1083227"/>
                </a:lnTo>
                <a:lnTo>
                  <a:pt x="122512" y="1059591"/>
                </a:lnTo>
                <a:lnTo>
                  <a:pt x="115072" y="1047778"/>
                </a:lnTo>
                <a:lnTo>
                  <a:pt x="92591" y="1012458"/>
                </a:lnTo>
                <a:lnTo>
                  <a:pt x="77353" y="989101"/>
                </a:lnTo>
                <a:lnTo>
                  <a:pt x="65151" y="969740"/>
                </a:lnTo>
                <a:lnTo>
                  <a:pt x="44068" y="930635"/>
                </a:lnTo>
                <a:lnTo>
                  <a:pt x="27283" y="891016"/>
                </a:lnTo>
                <a:lnTo>
                  <a:pt x="14640" y="850876"/>
                </a:lnTo>
                <a:lnTo>
                  <a:pt x="5982" y="810210"/>
                </a:lnTo>
                <a:lnTo>
                  <a:pt x="1154" y="769011"/>
                </a:lnTo>
                <a:lnTo>
                  <a:pt x="0" y="727274"/>
                </a:lnTo>
                <a:lnTo>
                  <a:pt x="751" y="706202"/>
                </a:lnTo>
                <a:lnTo>
                  <a:pt x="4813" y="663647"/>
                </a:lnTo>
                <a:lnTo>
                  <a:pt x="12158" y="620539"/>
                </a:lnTo>
                <a:lnTo>
                  <a:pt x="22629" y="576872"/>
                </a:lnTo>
                <a:lnTo>
                  <a:pt x="40263" y="516923"/>
                </a:lnTo>
                <a:lnTo>
                  <a:pt x="60100" y="457919"/>
                </a:lnTo>
                <a:lnTo>
                  <a:pt x="82003" y="399693"/>
                </a:lnTo>
                <a:lnTo>
                  <a:pt x="105834" y="342081"/>
                </a:lnTo>
                <a:lnTo>
                  <a:pt x="131455" y="284916"/>
                </a:lnTo>
                <a:lnTo>
                  <a:pt x="158728" y="228033"/>
                </a:lnTo>
                <a:lnTo>
                  <a:pt x="187515" y="171265"/>
                </a:lnTo>
                <a:lnTo>
                  <a:pt x="217679" y="114447"/>
                </a:lnTo>
                <a:lnTo>
                  <a:pt x="249080" y="57414"/>
                </a:lnTo>
                <a:lnTo>
                  <a:pt x="281582" y="0"/>
                </a:lnTo>
                <a:lnTo>
                  <a:pt x="318897" y="82546"/>
                </a:lnTo>
                <a:lnTo>
                  <a:pt x="356153" y="164962"/>
                </a:lnTo>
                <a:lnTo>
                  <a:pt x="393358" y="247264"/>
                </a:lnTo>
                <a:lnTo>
                  <a:pt x="430519" y="329469"/>
                </a:lnTo>
                <a:lnTo>
                  <a:pt x="467644" y="411594"/>
                </a:lnTo>
                <a:lnTo>
                  <a:pt x="504741" y="493657"/>
                </a:lnTo>
                <a:lnTo>
                  <a:pt x="541817" y="575674"/>
                </a:lnTo>
                <a:lnTo>
                  <a:pt x="578880" y="657662"/>
                </a:lnTo>
                <a:lnTo>
                  <a:pt x="615938" y="739639"/>
                </a:lnTo>
                <a:lnTo>
                  <a:pt x="652998" y="821621"/>
                </a:lnTo>
                <a:lnTo>
                  <a:pt x="690069" y="903626"/>
                </a:lnTo>
                <a:lnTo>
                  <a:pt x="727157" y="985671"/>
                </a:lnTo>
                <a:lnTo>
                  <a:pt x="764271" y="1067772"/>
                </a:lnTo>
                <a:lnTo>
                  <a:pt x="801418" y="1149947"/>
                </a:lnTo>
                <a:lnTo>
                  <a:pt x="838607" y="1232212"/>
                </a:lnTo>
                <a:lnTo>
                  <a:pt x="875844" y="1314586"/>
                </a:lnTo>
                <a:lnTo>
                  <a:pt x="913137" y="1397085"/>
                </a:lnTo>
                <a:lnTo>
                  <a:pt x="950495" y="1479725"/>
                </a:lnTo>
                <a:lnTo>
                  <a:pt x="987925" y="1562525"/>
                </a:lnTo>
                <a:lnTo>
                  <a:pt x="1025434" y="16455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99997" y="3452877"/>
            <a:ext cx="1140563" cy="1427317"/>
          </a:xfrm>
          <a:custGeom>
            <a:avLst/>
            <a:gdLst/>
            <a:ahLst/>
            <a:cxnLst/>
            <a:rect l="l" t="t" r="r" b="b"/>
            <a:pathLst>
              <a:path w="1140563" h="1427317">
                <a:moveTo>
                  <a:pt x="342685" y="1427317"/>
                </a:moveTo>
                <a:lnTo>
                  <a:pt x="308863" y="1387071"/>
                </a:lnTo>
                <a:lnTo>
                  <a:pt x="275245" y="1347184"/>
                </a:lnTo>
                <a:lnTo>
                  <a:pt x="258516" y="1327355"/>
                </a:lnTo>
                <a:lnTo>
                  <a:pt x="241843" y="1307590"/>
                </a:lnTo>
                <a:lnTo>
                  <a:pt x="208665" y="1268221"/>
                </a:lnTo>
                <a:lnTo>
                  <a:pt x="175724" y="1229011"/>
                </a:lnTo>
                <a:lnTo>
                  <a:pt x="143030" y="1189894"/>
                </a:lnTo>
                <a:lnTo>
                  <a:pt x="110594" y="1150802"/>
                </a:lnTo>
                <a:lnTo>
                  <a:pt x="78425" y="1111671"/>
                </a:lnTo>
                <a:lnTo>
                  <a:pt x="46536" y="1072432"/>
                </a:lnTo>
                <a:lnTo>
                  <a:pt x="14936" y="1033020"/>
                </a:lnTo>
                <a:lnTo>
                  <a:pt x="75" y="986027"/>
                </a:lnTo>
                <a:lnTo>
                  <a:pt x="0" y="972606"/>
                </a:lnTo>
                <a:lnTo>
                  <a:pt x="1452" y="959857"/>
                </a:lnTo>
                <a:lnTo>
                  <a:pt x="15595" y="922436"/>
                </a:lnTo>
                <a:lnTo>
                  <a:pt x="38183" y="870736"/>
                </a:lnTo>
                <a:lnTo>
                  <a:pt x="61482" y="819616"/>
                </a:lnTo>
                <a:lnTo>
                  <a:pt x="85808" y="769241"/>
                </a:lnTo>
                <a:lnTo>
                  <a:pt x="111476" y="719778"/>
                </a:lnTo>
                <a:lnTo>
                  <a:pt x="138801" y="671391"/>
                </a:lnTo>
                <a:lnTo>
                  <a:pt x="168099" y="624246"/>
                </a:lnTo>
                <a:lnTo>
                  <a:pt x="199685" y="578510"/>
                </a:lnTo>
                <a:lnTo>
                  <a:pt x="233874" y="534346"/>
                </a:lnTo>
                <a:lnTo>
                  <a:pt x="270982" y="491921"/>
                </a:lnTo>
                <a:lnTo>
                  <a:pt x="311720" y="450277"/>
                </a:lnTo>
                <a:lnTo>
                  <a:pt x="332670" y="429099"/>
                </a:lnTo>
                <a:lnTo>
                  <a:pt x="374453" y="386623"/>
                </a:lnTo>
                <a:lnTo>
                  <a:pt x="416088" y="344000"/>
                </a:lnTo>
                <a:lnTo>
                  <a:pt x="457586" y="301241"/>
                </a:lnTo>
                <a:lnTo>
                  <a:pt x="498960" y="258358"/>
                </a:lnTo>
                <a:lnTo>
                  <a:pt x="540220" y="215364"/>
                </a:lnTo>
                <a:lnTo>
                  <a:pt x="581376" y="172271"/>
                </a:lnTo>
                <a:lnTo>
                  <a:pt x="622442" y="129091"/>
                </a:lnTo>
                <a:lnTo>
                  <a:pt x="663427" y="85837"/>
                </a:lnTo>
                <a:lnTo>
                  <a:pt x="704343" y="42521"/>
                </a:lnTo>
                <a:lnTo>
                  <a:pt x="713870" y="32909"/>
                </a:lnTo>
                <a:lnTo>
                  <a:pt x="752666" y="6042"/>
                </a:lnTo>
                <a:lnTo>
                  <a:pt x="784633" y="0"/>
                </a:lnTo>
                <a:lnTo>
                  <a:pt x="796245" y="1043"/>
                </a:lnTo>
                <a:lnTo>
                  <a:pt x="808464" y="3731"/>
                </a:lnTo>
                <a:lnTo>
                  <a:pt x="821366" y="8132"/>
                </a:lnTo>
                <a:lnTo>
                  <a:pt x="835940" y="14456"/>
                </a:lnTo>
                <a:lnTo>
                  <a:pt x="850471" y="20693"/>
                </a:lnTo>
                <a:lnTo>
                  <a:pt x="893816" y="38961"/>
                </a:lnTo>
                <a:lnTo>
                  <a:pt x="936805" y="56734"/>
                </a:lnTo>
                <a:lnTo>
                  <a:pt x="979457" y="74227"/>
                </a:lnTo>
                <a:lnTo>
                  <a:pt x="993604" y="80034"/>
                </a:lnTo>
                <a:lnTo>
                  <a:pt x="1035839" y="97491"/>
                </a:lnTo>
                <a:lnTo>
                  <a:pt x="1077786" y="115173"/>
                </a:lnTo>
                <a:lnTo>
                  <a:pt x="1116739" y="132828"/>
                </a:lnTo>
                <a:lnTo>
                  <a:pt x="1140563" y="164484"/>
                </a:lnTo>
                <a:lnTo>
                  <a:pt x="1140197" y="175040"/>
                </a:lnTo>
                <a:lnTo>
                  <a:pt x="1136847" y="186798"/>
                </a:lnTo>
                <a:lnTo>
                  <a:pt x="1130284" y="199830"/>
                </a:lnTo>
                <a:lnTo>
                  <a:pt x="1091618" y="260273"/>
                </a:lnTo>
                <a:lnTo>
                  <a:pt x="1052992" y="320687"/>
                </a:lnTo>
                <a:lnTo>
                  <a:pt x="1014404" y="381073"/>
                </a:lnTo>
                <a:lnTo>
                  <a:pt x="975853" y="441433"/>
                </a:lnTo>
                <a:lnTo>
                  <a:pt x="937335" y="501768"/>
                </a:lnTo>
                <a:lnTo>
                  <a:pt x="898848" y="562079"/>
                </a:lnTo>
                <a:lnTo>
                  <a:pt x="860390" y="622368"/>
                </a:lnTo>
                <a:lnTo>
                  <a:pt x="821958" y="682635"/>
                </a:lnTo>
                <a:lnTo>
                  <a:pt x="783550" y="742883"/>
                </a:lnTo>
                <a:lnTo>
                  <a:pt x="745163" y="803112"/>
                </a:lnTo>
                <a:lnTo>
                  <a:pt x="706795" y="863325"/>
                </a:lnTo>
                <a:lnTo>
                  <a:pt x="668444" y="923521"/>
                </a:lnTo>
                <a:lnTo>
                  <a:pt x="630106" y="983703"/>
                </a:lnTo>
                <a:lnTo>
                  <a:pt x="591780" y="1043872"/>
                </a:lnTo>
                <a:lnTo>
                  <a:pt x="553462" y="1104029"/>
                </a:lnTo>
                <a:lnTo>
                  <a:pt x="515152" y="1164176"/>
                </a:lnTo>
                <a:lnTo>
                  <a:pt x="476845" y="1224314"/>
                </a:lnTo>
                <a:lnTo>
                  <a:pt x="438540" y="1284444"/>
                </a:lnTo>
                <a:lnTo>
                  <a:pt x="400234" y="1344567"/>
                </a:lnTo>
                <a:lnTo>
                  <a:pt x="361925" y="1404685"/>
                </a:lnTo>
                <a:lnTo>
                  <a:pt x="348060" y="1421067"/>
                </a:lnTo>
                <a:lnTo>
                  <a:pt x="342685" y="14273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5949" y="2613301"/>
            <a:ext cx="631019" cy="1541316"/>
          </a:xfrm>
          <a:custGeom>
            <a:avLst/>
            <a:gdLst/>
            <a:ahLst/>
            <a:cxnLst/>
            <a:rect l="l" t="t" r="r" b="b"/>
            <a:pathLst>
              <a:path w="631019" h="1541316">
                <a:moveTo>
                  <a:pt x="125910" y="1541316"/>
                </a:moveTo>
                <a:lnTo>
                  <a:pt x="101432" y="1505263"/>
                </a:lnTo>
                <a:lnTo>
                  <a:pt x="80239" y="1469067"/>
                </a:lnTo>
                <a:lnTo>
                  <a:pt x="62110" y="1432705"/>
                </a:lnTo>
                <a:lnTo>
                  <a:pt x="46824" y="1396152"/>
                </a:lnTo>
                <a:lnTo>
                  <a:pt x="34161" y="1359387"/>
                </a:lnTo>
                <a:lnTo>
                  <a:pt x="23900" y="1322385"/>
                </a:lnTo>
                <a:lnTo>
                  <a:pt x="15820" y="1285123"/>
                </a:lnTo>
                <a:lnTo>
                  <a:pt x="7309" y="1228691"/>
                </a:lnTo>
                <a:lnTo>
                  <a:pt x="3719" y="1190677"/>
                </a:lnTo>
                <a:lnTo>
                  <a:pt x="652" y="1128989"/>
                </a:lnTo>
                <a:lnTo>
                  <a:pt x="0" y="1086598"/>
                </a:lnTo>
                <a:lnTo>
                  <a:pt x="452" y="1044362"/>
                </a:lnTo>
                <a:lnTo>
                  <a:pt x="1954" y="1002274"/>
                </a:lnTo>
                <a:lnTo>
                  <a:pt x="4448" y="960325"/>
                </a:lnTo>
                <a:lnTo>
                  <a:pt x="7878" y="918508"/>
                </a:lnTo>
                <a:lnTo>
                  <a:pt x="12188" y="876815"/>
                </a:lnTo>
                <a:lnTo>
                  <a:pt x="17322" y="835238"/>
                </a:lnTo>
                <a:lnTo>
                  <a:pt x="23223" y="793770"/>
                </a:lnTo>
                <a:lnTo>
                  <a:pt x="29835" y="752403"/>
                </a:lnTo>
                <a:lnTo>
                  <a:pt x="37101" y="711130"/>
                </a:lnTo>
                <a:lnTo>
                  <a:pt x="44966" y="669941"/>
                </a:lnTo>
                <a:lnTo>
                  <a:pt x="53372" y="628831"/>
                </a:lnTo>
                <a:lnTo>
                  <a:pt x="62264" y="587791"/>
                </a:lnTo>
                <a:lnTo>
                  <a:pt x="71585" y="546813"/>
                </a:lnTo>
                <a:lnTo>
                  <a:pt x="81280" y="505890"/>
                </a:lnTo>
                <a:lnTo>
                  <a:pt x="91290" y="465013"/>
                </a:lnTo>
                <a:lnTo>
                  <a:pt x="101562" y="424176"/>
                </a:lnTo>
                <a:lnTo>
                  <a:pt x="112036" y="383371"/>
                </a:lnTo>
                <a:lnTo>
                  <a:pt x="122659" y="342588"/>
                </a:lnTo>
                <a:lnTo>
                  <a:pt x="141637" y="277937"/>
                </a:lnTo>
                <a:lnTo>
                  <a:pt x="162812" y="222095"/>
                </a:lnTo>
                <a:lnTo>
                  <a:pt x="186966" y="174389"/>
                </a:lnTo>
                <a:lnTo>
                  <a:pt x="214879" y="134144"/>
                </a:lnTo>
                <a:lnTo>
                  <a:pt x="247332" y="100687"/>
                </a:lnTo>
                <a:lnTo>
                  <a:pt x="285106" y="73343"/>
                </a:lnTo>
                <a:lnTo>
                  <a:pt x="328982" y="51437"/>
                </a:lnTo>
                <a:lnTo>
                  <a:pt x="379741" y="34297"/>
                </a:lnTo>
                <a:lnTo>
                  <a:pt x="438163" y="21247"/>
                </a:lnTo>
                <a:lnTo>
                  <a:pt x="505031" y="11614"/>
                </a:lnTo>
                <a:lnTo>
                  <a:pt x="551200" y="6974"/>
                </a:lnTo>
                <a:lnTo>
                  <a:pt x="588755" y="3702"/>
                </a:lnTo>
                <a:lnTo>
                  <a:pt x="602223" y="2542"/>
                </a:lnTo>
                <a:lnTo>
                  <a:pt x="616286" y="1315"/>
                </a:lnTo>
                <a:lnTo>
                  <a:pt x="631019" y="0"/>
                </a:lnTo>
                <a:lnTo>
                  <a:pt x="605875" y="77510"/>
                </a:lnTo>
                <a:lnTo>
                  <a:pt x="580744" y="154859"/>
                </a:lnTo>
                <a:lnTo>
                  <a:pt x="555623" y="232065"/>
                </a:lnTo>
                <a:lnTo>
                  <a:pt x="530507" y="309149"/>
                </a:lnTo>
                <a:lnTo>
                  <a:pt x="505392" y="386128"/>
                </a:lnTo>
                <a:lnTo>
                  <a:pt x="480273" y="463022"/>
                </a:lnTo>
                <a:lnTo>
                  <a:pt x="455147" y="539851"/>
                </a:lnTo>
                <a:lnTo>
                  <a:pt x="430009" y="616632"/>
                </a:lnTo>
                <a:lnTo>
                  <a:pt x="404856" y="693386"/>
                </a:lnTo>
                <a:lnTo>
                  <a:pt x="379682" y="770132"/>
                </a:lnTo>
                <a:lnTo>
                  <a:pt x="354484" y="846887"/>
                </a:lnTo>
                <a:lnTo>
                  <a:pt x="329257" y="923673"/>
                </a:lnTo>
                <a:lnTo>
                  <a:pt x="303998" y="1000507"/>
                </a:lnTo>
                <a:lnTo>
                  <a:pt x="278701" y="1077409"/>
                </a:lnTo>
                <a:lnTo>
                  <a:pt x="253364" y="1154398"/>
                </a:lnTo>
                <a:lnTo>
                  <a:pt x="227981" y="1231493"/>
                </a:lnTo>
                <a:lnTo>
                  <a:pt x="202548" y="1308714"/>
                </a:lnTo>
                <a:lnTo>
                  <a:pt x="177062" y="1386078"/>
                </a:lnTo>
                <a:lnTo>
                  <a:pt x="151517" y="1463606"/>
                </a:lnTo>
                <a:lnTo>
                  <a:pt x="125910" y="15413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87567C"/>
                </a:solidFill>
                <a:latin typeface="Verdana"/>
                <a:cs typeface="Verdana"/>
              </a:rPr>
              <a:t>Como</a:t>
            </a:r>
            <a:r>
              <a:rPr sz="3800" b="1" u="sng" spc="5" dirty="0" smtClean="0">
                <a:solidFill>
                  <a:srgbClr val="87567C"/>
                </a:solidFill>
                <a:latin typeface="Verdana"/>
                <a:cs typeface="Verdana"/>
              </a:rPr>
              <a:t> </a:t>
            </a:r>
            <a:r>
              <a:rPr sz="3800" b="1" u="sng" spc="0" dirty="0" smtClean="0">
                <a:solidFill>
                  <a:srgbClr val="87567C"/>
                </a:solidFill>
                <a:latin typeface="Verdana"/>
                <a:cs typeface="Verdana"/>
              </a:rPr>
              <a:t>fazer? 	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87567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5600" y="1447800"/>
            <a:ext cx="4876800" cy="1371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627380">
              <a:lnSpc>
                <a:spcPct val="104200"/>
              </a:lnSpc>
            </a:pP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Em </a:t>
            </a:r>
            <a:r>
              <a:rPr sz="2000" b="1" dirty="0" smtClean="0">
                <a:solidFill>
                  <a:srgbClr val="333333"/>
                </a:solidFill>
                <a:latin typeface="Verdana"/>
                <a:cs typeface="Verdana"/>
              </a:rPr>
              <a:t>comissão mista </a:t>
            </a: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(professo</a:t>
            </a:r>
            <a:r>
              <a:rPr sz="2000" spc="-40" dirty="0" smtClean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ad</a:t>
            </a:r>
            <a:r>
              <a:rPr sz="2000" spc="-30" dirty="0" smtClean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, equipe pedagógica, familiares, vizinhos, estudantes,</a:t>
            </a:r>
            <a:r>
              <a:rPr sz="2000" spc="5" dirty="0" smtClean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etc.)</a:t>
            </a:r>
            <a:endParaRPr lang="x-none" sz="2000" dirty="0">
              <a:latin typeface="Verdana"/>
              <a:cs typeface="Verdana"/>
            </a:endParaRPr>
          </a:p>
          <a:p>
            <a:pPr marL="355600" marR="627380" indent="-342900">
              <a:lnSpc>
                <a:spcPct val="104200"/>
              </a:lnSpc>
              <a:buFont typeface="Arial"/>
              <a:buChar char="•"/>
            </a:pPr>
            <a:endParaRPr lang="x-none" sz="2000" dirty="0">
              <a:solidFill>
                <a:srgbClr val="333333"/>
              </a:solidFill>
              <a:latin typeface="Verdana"/>
              <a:cs typeface="Verdana"/>
            </a:endParaRPr>
          </a:p>
        </p:txBody>
      </p:sp>
      <p:pic>
        <p:nvPicPr>
          <p:cNvPr id="8" name="Picture 7" descr="IMG_03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3352800"/>
            <a:ext cx="4457143" cy="2971800"/>
          </a:xfrm>
          <a:prstGeom prst="rect">
            <a:avLst/>
          </a:prstGeom>
        </p:spPr>
      </p:pic>
      <p:sp>
        <p:nvSpPr>
          <p:cNvPr id="6" name="object 4"/>
          <p:cNvSpPr txBox="1"/>
          <p:nvPr/>
        </p:nvSpPr>
        <p:spPr>
          <a:xfrm>
            <a:off x="5080000" y="1447800"/>
            <a:ext cx="4876800" cy="1752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627380">
              <a:lnSpc>
                <a:spcPct val="104200"/>
              </a:lnSpc>
            </a:pPr>
            <a:r>
              <a:rPr sz="2000" b="1" dirty="0" smtClean="0">
                <a:solidFill>
                  <a:srgbClr val="333333"/>
                </a:solidFill>
                <a:latin typeface="Verdana"/>
                <a:cs typeface="Verdana"/>
              </a:rPr>
              <a:t>Agrupar</a:t>
            </a: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 e </a:t>
            </a:r>
            <a:r>
              <a:rPr sz="2000" b="1" dirty="0" smtClean="0">
                <a:solidFill>
                  <a:srgbClr val="333333"/>
                </a:solidFill>
                <a:latin typeface="Verdana"/>
                <a:cs typeface="Verdana"/>
              </a:rPr>
              <a:t>organizar</a:t>
            </a: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 os sonhos por temáticas 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ações que possam melho</a:t>
            </a:r>
            <a:r>
              <a:rPr sz="2000" spc="-40" dirty="0" smtClean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ar a aprendizagem de todos.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5" name="Picture 4" descr="Epitácio 2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3352800"/>
            <a:ext cx="44577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7620000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20000"/>
                </a:moveTo>
                <a:lnTo>
                  <a:pt x="10160000" y="7620000"/>
                </a:lnTo>
                <a:lnTo>
                  <a:pt x="10160000" y="0"/>
                </a:lnTo>
                <a:lnTo>
                  <a:pt x="0" y="0"/>
                </a:lnTo>
                <a:lnTo>
                  <a:pt x="0" y="7620000"/>
                </a:lnTo>
                <a:close/>
              </a:path>
            </a:pathLst>
          </a:custGeom>
          <a:solidFill>
            <a:srgbClr val="E8BA0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6300" y="3511909"/>
            <a:ext cx="3333115" cy="5791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dirty="0" smtClean="0">
                <a:solidFill>
                  <a:srgbClr val="FFFFFF"/>
                </a:solidFill>
                <a:latin typeface="Verdana"/>
                <a:cs typeface="Verdana"/>
              </a:rPr>
              <a:t>Planejamento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76514" y="2994443"/>
            <a:ext cx="783485" cy="1055627"/>
          </a:xfrm>
          <a:custGeom>
            <a:avLst/>
            <a:gdLst/>
            <a:ahLst/>
            <a:cxnLst/>
            <a:rect l="l" t="t" r="r" b="b"/>
            <a:pathLst>
              <a:path w="783485" h="1055627">
                <a:moveTo>
                  <a:pt x="0" y="1055627"/>
                </a:moveTo>
                <a:lnTo>
                  <a:pt x="10991" y="1001033"/>
                </a:lnTo>
                <a:lnTo>
                  <a:pt x="21563" y="946314"/>
                </a:lnTo>
                <a:lnTo>
                  <a:pt x="25073" y="928071"/>
                </a:lnTo>
                <a:lnTo>
                  <a:pt x="35802" y="873398"/>
                </a:lnTo>
                <a:lnTo>
                  <a:pt x="47187" y="818920"/>
                </a:lnTo>
                <a:lnTo>
                  <a:pt x="59689" y="764771"/>
                </a:lnTo>
                <a:lnTo>
                  <a:pt x="73768" y="711089"/>
                </a:lnTo>
                <a:lnTo>
                  <a:pt x="87842" y="671002"/>
                </a:lnTo>
                <a:lnTo>
                  <a:pt x="116319" y="628981"/>
                </a:lnTo>
                <a:lnTo>
                  <a:pt x="143342" y="599744"/>
                </a:lnTo>
                <a:lnTo>
                  <a:pt x="171802" y="572450"/>
                </a:lnTo>
                <a:lnTo>
                  <a:pt x="211798" y="535381"/>
                </a:lnTo>
                <a:lnTo>
                  <a:pt x="251772" y="498846"/>
                </a:lnTo>
                <a:lnTo>
                  <a:pt x="291690" y="462748"/>
                </a:lnTo>
                <a:lnTo>
                  <a:pt x="331516" y="426985"/>
                </a:lnTo>
                <a:lnTo>
                  <a:pt x="371214" y="391458"/>
                </a:lnTo>
                <a:lnTo>
                  <a:pt x="391004" y="373752"/>
                </a:lnTo>
                <a:lnTo>
                  <a:pt x="430444" y="338392"/>
                </a:lnTo>
                <a:lnTo>
                  <a:pt x="469667" y="303019"/>
                </a:lnTo>
                <a:lnTo>
                  <a:pt x="508639" y="267532"/>
                </a:lnTo>
                <a:lnTo>
                  <a:pt x="547323" y="231832"/>
                </a:lnTo>
                <a:lnTo>
                  <a:pt x="581555" y="199732"/>
                </a:lnTo>
                <a:lnTo>
                  <a:pt x="611433" y="171295"/>
                </a:lnTo>
                <a:lnTo>
                  <a:pt x="641125" y="142651"/>
                </a:lnTo>
                <a:lnTo>
                  <a:pt x="670631" y="113807"/>
                </a:lnTo>
                <a:lnTo>
                  <a:pt x="699952" y="84770"/>
                </a:lnTo>
                <a:lnTo>
                  <a:pt x="729090" y="55545"/>
                </a:lnTo>
                <a:lnTo>
                  <a:pt x="758046" y="26141"/>
                </a:lnTo>
                <a:lnTo>
                  <a:pt x="772455" y="11373"/>
                </a:lnTo>
                <a:lnTo>
                  <a:pt x="7834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6514" y="4050071"/>
            <a:ext cx="783485" cy="2002286"/>
          </a:xfrm>
          <a:custGeom>
            <a:avLst/>
            <a:gdLst/>
            <a:ahLst/>
            <a:cxnLst/>
            <a:rect l="l" t="t" r="r" b="b"/>
            <a:pathLst>
              <a:path w="783485" h="2002286">
                <a:moveTo>
                  <a:pt x="783485" y="2002286"/>
                </a:moveTo>
                <a:lnTo>
                  <a:pt x="746235" y="1975075"/>
                </a:lnTo>
                <a:lnTo>
                  <a:pt x="714599" y="1945948"/>
                </a:lnTo>
                <a:lnTo>
                  <a:pt x="685177" y="1913026"/>
                </a:lnTo>
                <a:lnTo>
                  <a:pt x="667488" y="1891434"/>
                </a:lnTo>
                <a:lnTo>
                  <a:pt x="649704" y="1869914"/>
                </a:lnTo>
                <a:lnTo>
                  <a:pt x="613921" y="1827038"/>
                </a:lnTo>
                <a:lnTo>
                  <a:pt x="577961" y="1784296"/>
                </a:lnTo>
                <a:lnTo>
                  <a:pt x="559958" y="1762945"/>
                </a:lnTo>
                <a:lnTo>
                  <a:pt x="541961" y="1741590"/>
                </a:lnTo>
                <a:lnTo>
                  <a:pt x="506053" y="1698818"/>
                </a:lnTo>
                <a:lnTo>
                  <a:pt x="470374" y="1655881"/>
                </a:lnTo>
                <a:lnTo>
                  <a:pt x="435057" y="1612678"/>
                </a:lnTo>
                <a:lnTo>
                  <a:pt x="400236" y="1569110"/>
                </a:lnTo>
                <a:lnTo>
                  <a:pt x="366048" y="1525076"/>
                </a:lnTo>
                <a:lnTo>
                  <a:pt x="332625" y="1480477"/>
                </a:lnTo>
                <a:lnTo>
                  <a:pt x="307899" y="1437936"/>
                </a:lnTo>
                <a:lnTo>
                  <a:pt x="293836" y="1402509"/>
                </a:lnTo>
                <a:lnTo>
                  <a:pt x="282604" y="1365181"/>
                </a:lnTo>
                <a:lnTo>
                  <a:pt x="273296" y="1326957"/>
                </a:lnTo>
                <a:lnTo>
                  <a:pt x="265005" y="1288843"/>
                </a:lnTo>
                <a:lnTo>
                  <a:pt x="262310" y="1276337"/>
                </a:lnTo>
                <a:lnTo>
                  <a:pt x="250097" y="1220162"/>
                </a:lnTo>
                <a:lnTo>
                  <a:pt x="237931" y="1164003"/>
                </a:lnTo>
                <a:lnTo>
                  <a:pt x="225809" y="1107859"/>
                </a:lnTo>
                <a:lnTo>
                  <a:pt x="213731" y="1051727"/>
                </a:lnTo>
                <a:lnTo>
                  <a:pt x="201694" y="995608"/>
                </a:lnTo>
                <a:lnTo>
                  <a:pt x="189696" y="939500"/>
                </a:lnTo>
                <a:lnTo>
                  <a:pt x="177737" y="883403"/>
                </a:lnTo>
                <a:lnTo>
                  <a:pt x="165814" y="827316"/>
                </a:lnTo>
                <a:lnTo>
                  <a:pt x="153925" y="771237"/>
                </a:lnTo>
                <a:lnTo>
                  <a:pt x="142070" y="715165"/>
                </a:lnTo>
                <a:lnTo>
                  <a:pt x="130246" y="659100"/>
                </a:lnTo>
                <a:lnTo>
                  <a:pt x="118452" y="603041"/>
                </a:lnTo>
                <a:lnTo>
                  <a:pt x="106686" y="546987"/>
                </a:lnTo>
                <a:lnTo>
                  <a:pt x="94946" y="490936"/>
                </a:lnTo>
                <a:lnTo>
                  <a:pt x="83231" y="434889"/>
                </a:lnTo>
                <a:lnTo>
                  <a:pt x="71539" y="378843"/>
                </a:lnTo>
                <a:lnTo>
                  <a:pt x="59868" y="322798"/>
                </a:lnTo>
                <a:lnTo>
                  <a:pt x="48217" y="266753"/>
                </a:lnTo>
                <a:lnTo>
                  <a:pt x="36584" y="210708"/>
                </a:lnTo>
                <a:lnTo>
                  <a:pt x="24968" y="154660"/>
                </a:lnTo>
                <a:lnTo>
                  <a:pt x="17919" y="104669"/>
                </a:lnTo>
                <a:lnTo>
                  <a:pt x="15381" y="66607"/>
                </a:lnTo>
                <a:lnTo>
                  <a:pt x="14125" y="41141"/>
                </a:lnTo>
                <a:lnTo>
                  <a:pt x="13454" y="28417"/>
                </a:lnTo>
                <a:lnTo>
                  <a:pt x="12677" y="15716"/>
                </a:lnTo>
                <a:lnTo>
                  <a:pt x="7848" y="2438"/>
                </a:lnTo>
                <a:lnTo>
                  <a:pt x="3924" y="121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4046" y="0"/>
            <a:ext cx="1235953" cy="1947543"/>
          </a:xfrm>
          <a:custGeom>
            <a:avLst/>
            <a:gdLst/>
            <a:ahLst/>
            <a:cxnLst/>
            <a:rect l="l" t="t" r="r" b="b"/>
            <a:pathLst>
              <a:path w="1235953" h="1947543">
                <a:moveTo>
                  <a:pt x="1235953" y="1383187"/>
                </a:moveTo>
                <a:lnTo>
                  <a:pt x="1147979" y="1430715"/>
                </a:lnTo>
                <a:lnTo>
                  <a:pt x="1076832" y="1469137"/>
                </a:lnTo>
                <a:lnTo>
                  <a:pt x="1005678" y="1507548"/>
                </a:lnTo>
                <a:lnTo>
                  <a:pt x="934519" y="1545947"/>
                </a:lnTo>
                <a:lnTo>
                  <a:pt x="863352" y="1584332"/>
                </a:lnTo>
                <a:lnTo>
                  <a:pt x="792178" y="1622704"/>
                </a:lnTo>
                <a:lnTo>
                  <a:pt x="720996" y="1661062"/>
                </a:lnTo>
                <a:lnTo>
                  <a:pt x="685991" y="1677694"/>
                </a:lnTo>
                <a:lnTo>
                  <a:pt x="649491" y="1686463"/>
                </a:lnTo>
                <a:lnTo>
                  <a:pt x="614880" y="1683362"/>
                </a:lnTo>
                <a:lnTo>
                  <a:pt x="581249" y="1681966"/>
                </a:lnTo>
                <a:lnTo>
                  <a:pt x="516853" y="1684218"/>
                </a:lnTo>
                <a:lnTo>
                  <a:pt x="456154" y="1693080"/>
                </a:lnTo>
                <a:lnTo>
                  <a:pt x="399008" y="1708410"/>
                </a:lnTo>
                <a:lnTo>
                  <a:pt x="345266" y="1730070"/>
                </a:lnTo>
                <a:lnTo>
                  <a:pt x="294783" y="1757920"/>
                </a:lnTo>
                <a:lnTo>
                  <a:pt x="247410" y="1791820"/>
                </a:lnTo>
                <a:lnTo>
                  <a:pt x="203003" y="1831630"/>
                </a:lnTo>
                <a:lnTo>
                  <a:pt x="161414" y="1877211"/>
                </a:lnTo>
                <a:lnTo>
                  <a:pt x="122496" y="1928422"/>
                </a:lnTo>
                <a:lnTo>
                  <a:pt x="112105" y="1947543"/>
                </a:lnTo>
                <a:lnTo>
                  <a:pt x="100606" y="1930720"/>
                </a:lnTo>
                <a:lnTo>
                  <a:pt x="78866" y="1897187"/>
                </a:lnTo>
                <a:lnTo>
                  <a:pt x="59082" y="1863613"/>
                </a:lnTo>
                <a:lnTo>
                  <a:pt x="41584" y="1829767"/>
                </a:lnTo>
                <a:lnTo>
                  <a:pt x="20351" y="1777979"/>
                </a:lnTo>
                <a:lnTo>
                  <a:pt x="6127" y="1724274"/>
                </a:lnTo>
                <a:lnTo>
                  <a:pt x="32" y="1667872"/>
                </a:lnTo>
                <a:lnTo>
                  <a:pt x="0" y="1648337"/>
                </a:lnTo>
                <a:lnTo>
                  <a:pt x="1036" y="1628386"/>
                </a:lnTo>
                <a:lnTo>
                  <a:pt x="3183" y="1607991"/>
                </a:lnTo>
                <a:lnTo>
                  <a:pt x="6481" y="1587122"/>
                </a:lnTo>
                <a:lnTo>
                  <a:pt x="14738" y="1541399"/>
                </a:lnTo>
                <a:lnTo>
                  <a:pt x="22701" y="1495622"/>
                </a:lnTo>
                <a:lnTo>
                  <a:pt x="30404" y="1449796"/>
                </a:lnTo>
                <a:lnTo>
                  <a:pt x="37882" y="1403929"/>
                </a:lnTo>
                <a:lnTo>
                  <a:pt x="45168" y="1358026"/>
                </a:lnTo>
                <a:lnTo>
                  <a:pt x="52297" y="1312094"/>
                </a:lnTo>
                <a:lnTo>
                  <a:pt x="59301" y="1266139"/>
                </a:lnTo>
                <a:lnTo>
                  <a:pt x="66215" y="1220167"/>
                </a:lnTo>
                <a:lnTo>
                  <a:pt x="73074" y="1174185"/>
                </a:lnTo>
                <a:lnTo>
                  <a:pt x="79909" y="1128200"/>
                </a:lnTo>
                <a:lnTo>
                  <a:pt x="86757" y="1082217"/>
                </a:lnTo>
                <a:lnTo>
                  <a:pt x="93650" y="1036243"/>
                </a:lnTo>
                <a:lnTo>
                  <a:pt x="100623" y="990284"/>
                </a:lnTo>
                <a:lnTo>
                  <a:pt x="107708" y="944347"/>
                </a:lnTo>
                <a:lnTo>
                  <a:pt x="114941" y="898438"/>
                </a:lnTo>
                <a:lnTo>
                  <a:pt x="122355" y="852563"/>
                </a:lnTo>
                <a:lnTo>
                  <a:pt x="129984" y="806729"/>
                </a:lnTo>
                <a:lnTo>
                  <a:pt x="137862" y="760942"/>
                </a:lnTo>
                <a:lnTo>
                  <a:pt x="146023" y="715208"/>
                </a:lnTo>
                <a:lnTo>
                  <a:pt x="154500" y="669534"/>
                </a:lnTo>
                <a:lnTo>
                  <a:pt x="168658" y="597668"/>
                </a:lnTo>
                <a:lnTo>
                  <a:pt x="183789" y="525977"/>
                </a:lnTo>
                <a:lnTo>
                  <a:pt x="199775" y="454443"/>
                </a:lnTo>
                <a:lnTo>
                  <a:pt x="216499" y="383049"/>
                </a:lnTo>
                <a:lnTo>
                  <a:pt x="233841" y="311779"/>
                </a:lnTo>
                <a:lnTo>
                  <a:pt x="251685" y="240614"/>
                </a:lnTo>
                <a:lnTo>
                  <a:pt x="269911" y="169538"/>
                </a:lnTo>
                <a:lnTo>
                  <a:pt x="288403" y="98534"/>
                </a:lnTo>
                <a:lnTo>
                  <a:pt x="307041" y="27584"/>
                </a:lnTo>
                <a:lnTo>
                  <a:pt x="31430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8025" y="3698236"/>
            <a:ext cx="2643343" cy="2779168"/>
          </a:xfrm>
          <a:custGeom>
            <a:avLst/>
            <a:gdLst/>
            <a:ahLst/>
            <a:cxnLst/>
            <a:rect l="l" t="t" r="r" b="b"/>
            <a:pathLst>
              <a:path w="2643343" h="2779168">
                <a:moveTo>
                  <a:pt x="0" y="1034053"/>
                </a:moveTo>
                <a:lnTo>
                  <a:pt x="12884" y="995784"/>
                </a:lnTo>
                <a:lnTo>
                  <a:pt x="25808" y="957527"/>
                </a:lnTo>
                <a:lnTo>
                  <a:pt x="30118" y="944776"/>
                </a:lnTo>
                <a:lnTo>
                  <a:pt x="34427" y="932024"/>
                </a:lnTo>
                <a:lnTo>
                  <a:pt x="47334" y="893761"/>
                </a:lnTo>
                <a:lnTo>
                  <a:pt x="60183" y="855479"/>
                </a:lnTo>
                <a:lnTo>
                  <a:pt x="72937" y="817165"/>
                </a:lnTo>
                <a:lnTo>
                  <a:pt x="85559" y="778809"/>
                </a:lnTo>
                <a:lnTo>
                  <a:pt x="94849" y="752403"/>
                </a:lnTo>
                <a:lnTo>
                  <a:pt x="116376" y="702487"/>
                </a:lnTo>
                <a:lnTo>
                  <a:pt x="141723" y="656319"/>
                </a:lnTo>
                <a:lnTo>
                  <a:pt x="170753" y="613762"/>
                </a:lnTo>
                <a:lnTo>
                  <a:pt x="203333" y="574681"/>
                </a:lnTo>
                <a:lnTo>
                  <a:pt x="239327" y="538940"/>
                </a:lnTo>
                <a:lnTo>
                  <a:pt x="278600" y="506404"/>
                </a:lnTo>
                <a:lnTo>
                  <a:pt x="321019" y="476937"/>
                </a:lnTo>
                <a:lnTo>
                  <a:pt x="366448" y="450403"/>
                </a:lnTo>
                <a:lnTo>
                  <a:pt x="414752" y="426666"/>
                </a:lnTo>
                <a:lnTo>
                  <a:pt x="489418" y="395392"/>
                </a:lnTo>
                <a:lnTo>
                  <a:pt x="538899" y="374985"/>
                </a:lnTo>
                <a:lnTo>
                  <a:pt x="588382" y="354581"/>
                </a:lnTo>
                <a:lnTo>
                  <a:pt x="637865" y="334180"/>
                </a:lnTo>
                <a:lnTo>
                  <a:pt x="687349" y="313780"/>
                </a:lnTo>
                <a:lnTo>
                  <a:pt x="736833" y="293379"/>
                </a:lnTo>
                <a:lnTo>
                  <a:pt x="786316" y="272975"/>
                </a:lnTo>
                <a:lnTo>
                  <a:pt x="835798" y="252567"/>
                </a:lnTo>
                <a:lnTo>
                  <a:pt x="885277" y="232154"/>
                </a:lnTo>
                <a:lnTo>
                  <a:pt x="934753" y="211733"/>
                </a:lnTo>
                <a:lnTo>
                  <a:pt x="984225" y="191303"/>
                </a:lnTo>
                <a:lnTo>
                  <a:pt x="1033693" y="170863"/>
                </a:lnTo>
                <a:lnTo>
                  <a:pt x="1083156" y="150411"/>
                </a:lnTo>
                <a:lnTo>
                  <a:pt x="1132613" y="129945"/>
                </a:lnTo>
                <a:lnTo>
                  <a:pt x="1182063" y="109465"/>
                </a:lnTo>
                <a:lnTo>
                  <a:pt x="1231507" y="88967"/>
                </a:lnTo>
                <a:lnTo>
                  <a:pt x="1280942" y="68451"/>
                </a:lnTo>
                <a:lnTo>
                  <a:pt x="1330369" y="47914"/>
                </a:lnTo>
                <a:lnTo>
                  <a:pt x="1379786" y="27357"/>
                </a:lnTo>
                <a:lnTo>
                  <a:pt x="1429194" y="6776"/>
                </a:lnTo>
                <a:lnTo>
                  <a:pt x="1444048" y="1784"/>
                </a:lnTo>
                <a:lnTo>
                  <a:pt x="1456638" y="0"/>
                </a:lnTo>
                <a:lnTo>
                  <a:pt x="1467289" y="1081"/>
                </a:lnTo>
                <a:lnTo>
                  <a:pt x="1476323" y="4689"/>
                </a:lnTo>
                <a:lnTo>
                  <a:pt x="1502785" y="37588"/>
                </a:lnTo>
                <a:lnTo>
                  <a:pt x="1551054" y="130644"/>
                </a:lnTo>
                <a:lnTo>
                  <a:pt x="1593516" y="212553"/>
                </a:lnTo>
                <a:lnTo>
                  <a:pt x="1635988" y="294457"/>
                </a:lnTo>
                <a:lnTo>
                  <a:pt x="1678469" y="376355"/>
                </a:lnTo>
                <a:lnTo>
                  <a:pt x="1720958" y="458249"/>
                </a:lnTo>
                <a:lnTo>
                  <a:pt x="1763455" y="540138"/>
                </a:lnTo>
                <a:lnTo>
                  <a:pt x="1805960" y="622024"/>
                </a:lnTo>
                <a:lnTo>
                  <a:pt x="1848471" y="703905"/>
                </a:lnTo>
                <a:lnTo>
                  <a:pt x="1890987" y="785783"/>
                </a:lnTo>
                <a:lnTo>
                  <a:pt x="1933509" y="867659"/>
                </a:lnTo>
                <a:lnTo>
                  <a:pt x="1976035" y="949531"/>
                </a:lnTo>
                <a:lnTo>
                  <a:pt x="2018565" y="1031401"/>
                </a:lnTo>
                <a:lnTo>
                  <a:pt x="2061098" y="1113270"/>
                </a:lnTo>
                <a:lnTo>
                  <a:pt x="2103633" y="1195137"/>
                </a:lnTo>
                <a:lnTo>
                  <a:pt x="2146171" y="1277002"/>
                </a:lnTo>
                <a:lnTo>
                  <a:pt x="2188709" y="1358867"/>
                </a:lnTo>
                <a:lnTo>
                  <a:pt x="2231248" y="1440732"/>
                </a:lnTo>
                <a:lnTo>
                  <a:pt x="2273786" y="1522596"/>
                </a:lnTo>
                <a:lnTo>
                  <a:pt x="2316324" y="1604460"/>
                </a:lnTo>
                <a:lnTo>
                  <a:pt x="2358859" y="1686325"/>
                </a:lnTo>
                <a:lnTo>
                  <a:pt x="2386035" y="1738652"/>
                </a:lnTo>
                <a:lnTo>
                  <a:pt x="2413198" y="1790984"/>
                </a:lnTo>
                <a:lnTo>
                  <a:pt x="2426779" y="1817151"/>
                </a:lnTo>
                <a:lnTo>
                  <a:pt x="2440360" y="1843316"/>
                </a:lnTo>
                <a:lnTo>
                  <a:pt x="2467529" y="1895644"/>
                </a:lnTo>
                <a:lnTo>
                  <a:pt x="2494714" y="1947963"/>
                </a:lnTo>
                <a:lnTo>
                  <a:pt x="2521927" y="2000267"/>
                </a:lnTo>
                <a:lnTo>
                  <a:pt x="2549176" y="2052553"/>
                </a:lnTo>
                <a:lnTo>
                  <a:pt x="2576471" y="2104814"/>
                </a:lnTo>
                <a:lnTo>
                  <a:pt x="2603821" y="2157048"/>
                </a:lnTo>
                <a:lnTo>
                  <a:pt x="2631236" y="2209248"/>
                </a:lnTo>
                <a:lnTo>
                  <a:pt x="2636965" y="2220739"/>
                </a:lnTo>
                <a:lnTo>
                  <a:pt x="2641191" y="2231432"/>
                </a:lnTo>
                <a:lnTo>
                  <a:pt x="2643343" y="2241540"/>
                </a:lnTo>
                <a:lnTo>
                  <a:pt x="2642852" y="2251282"/>
                </a:lnTo>
                <a:lnTo>
                  <a:pt x="2639149" y="2260871"/>
                </a:lnTo>
                <a:lnTo>
                  <a:pt x="2631663" y="2270525"/>
                </a:lnTo>
                <a:lnTo>
                  <a:pt x="2601646" y="2293239"/>
                </a:lnTo>
                <a:lnTo>
                  <a:pt x="2571805" y="2315886"/>
                </a:lnTo>
                <a:lnTo>
                  <a:pt x="2512595" y="2360974"/>
                </a:lnTo>
                <a:lnTo>
                  <a:pt x="2453933" y="2405781"/>
                </a:lnTo>
                <a:lnTo>
                  <a:pt x="2395720" y="2450301"/>
                </a:lnTo>
                <a:lnTo>
                  <a:pt x="2366751" y="2472450"/>
                </a:lnTo>
                <a:lnTo>
                  <a:pt x="2309024" y="2516524"/>
                </a:lnTo>
                <a:lnTo>
                  <a:pt x="2251496" y="2560291"/>
                </a:lnTo>
                <a:lnTo>
                  <a:pt x="2194067" y="2603745"/>
                </a:lnTo>
                <a:lnTo>
                  <a:pt x="2136638" y="2646879"/>
                </a:lnTo>
                <a:lnTo>
                  <a:pt x="2079108" y="2689684"/>
                </a:lnTo>
                <a:lnTo>
                  <a:pt x="2032384" y="2723999"/>
                </a:lnTo>
                <a:lnTo>
                  <a:pt x="2000789" y="2745886"/>
                </a:lnTo>
                <a:lnTo>
                  <a:pt x="1961399" y="2768340"/>
                </a:lnTo>
                <a:lnTo>
                  <a:pt x="1916911" y="2779168"/>
                </a:lnTo>
                <a:lnTo>
                  <a:pt x="1906127" y="2778504"/>
                </a:lnTo>
                <a:lnTo>
                  <a:pt x="1859413" y="2762552"/>
                </a:lnTo>
                <a:lnTo>
                  <a:pt x="1816018" y="2736799"/>
                </a:lnTo>
                <a:lnTo>
                  <a:pt x="1780641" y="2713158"/>
                </a:lnTo>
                <a:lnTo>
                  <a:pt x="1718337" y="2670260"/>
                </a:lnTo>
                <a:lnTo>
                  <a:pt x="1656526" y="2626742"/>
                </a:lnTo>
                <a:lnTo>
                  <a:pt x="1595186" y="2582631"/>
                </a:lnTo>
                <a:lnTo>
                  <a:pt x="1534297" y="2537955"/>
                </a:lnTo>
                <a:lnTo>
                  <a:pt x="1473836" y="2492743"/>
                </a:lnTo>
                <a:lnTo>
                  <a:pt x="1413781" y="2447021"/>
                </a:lnTo>
                <a:lnTo>
                  <a:pt x="1354111" y="2400817"/>
                </a:lnTo>
                <a:lnTo>
                  <a:pt x="1294804" y="2354160"/>
                </a:lnTo>
                <a:lnTo>
                  <a:pt x="1235839" y="2307077"/>
                </a:lnTo>
                <a:lnTo>
                  <a:pt x="1177193" y="2259595"/>
                </a:lnTo>
                <a:lnTo>
                  <a:pt x="1118844" y="2211744"/>
                </a:lnTo>
                <a:lnTo>
                  <a:pt x="1060772" y="2163549"/>
                </a:lnTo>
                <a:lnTo>
                  <a:pt x="1002955" y="2115040"/>
                </a:lnTo>
                <a:lnTo>
                  <a:pt x="945370" y="2066243"/>
                </a:lnTo>
                <a:lnTo>
                  <a:pt x="887996" y="2017187"/>
                </a:lnTo>
                <a:lnTo>
                  <a:pt x="830811" y="1967900"/>
                </a:lnTo>
                <a:lnTo>
                  <a:pt x="773793" y="1918409"/>
                </a:lnTo>
                <a:lnTo>
                  <a:pt x="716922" y="1868741"/>
                </a:lnTo>
                <a:lnTo>
                  <a:pt x="660174" y="1818926"/>
                </a:lnTo>
                <a:lnTo>
                  <a:pt x="603529" y="1768990"/>
                </a:lnTo>
                <a:lnTo>
                  <a:pt x="557159" y="1727633"/>
                </a:lnTo>
                <a:lnTo>
                  <a:pt x="511157" y="1685852"/>
                </a:lnTo>
                <a:lnTo>
                  <a:pt x="465486" y="1643692"/>
                </a:lnTo>
                <a:lnTo>
                  <a:pt x="420108" y="1601200"/>
                </a:lnTo>
                <a:lnTo>
                  <a:pt x="374986" y="1558422"/>
                </a:lnTo>
                <a:lnTo>
                  <a:pt x="330084" y="1515405"/>
                </a:lnTo>
                <a:lnTo>
                  <a:pt x="285364" y="1472194"/>
                </a:lnTo>
                <a:lnTo>
                  <a:pt x="240790" y="1428836"/>
                </a:lnTo>
                <a:lnTo>
                  <a:pt x="196324" y="1385377"/>
                </a:lnTo>
                <a:lnTo>
                  <a:pt x="151930" y="1341863"/>
                </a:lnTo>
                <a:lnTo>
                  <a:pt x="116079" y="1304089"/>
                </a:lnTo>
                <a:lnTo>
                  <a:pt x="84167" y="1264106"/>
                </a:lnTo>
                <a:lnTo>
                  <a:pt x="57180" y="1221599"/>
                </a:lnTo>
                <a:lnTo>
                  <a:pt x="36107" y="1176251"/>
                </a:lnTo>
                <a:lnTo>
                  <a:pt x="21935" y="1127744"/>
                </a:lnTo>
                <a:lnTo>
                  <a:pt x="15651" y="1075761"/>
                </a:lnTo>
                <a:lnTo>
                  <a:pt x="15480" y="1057607"/>
                </a:lnTo>
                <a:lnTo>
                  <a:pt x="16332" y="1039019"/>
                </a:lnTo>
                <a:lnTo>
                  <a:pt x="10883" y="1037355"/>
                </a:lnTo>
                <a:lnTo>
                  <a:pt x="5448" y="1035704"/>
                </a:lnTo>
                <a:lnTo>
                  <a:pt x="0" y="10340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7679" y="1772963"/>
            <a:ext cx="2018207" cy="2535401"/>
          </a:xfrm>
          <a:custGeom>
            <a:avLst/>
            <a:gdLst/>
            <a:ahLst/>
            <a:cxnLst/>
            <a:rect l="l" t="t" r="r" b="b"/>
            <a:pathLst>
              <a:path w="2018207" h="2535401">
                <a:moveTo>
                  <a:pt x="1340078" y="2535401"/>
                </a:moveTo>
                <a:lnTo>
                  <a:pt x="1310456" y="2510888"/>
                </a:lnTo>
                <a:lnTo>
                  <a:pt x="1266815" y="2474987"/>
                </a:lnTo>
                <a:lnTo>
                  <a:pt x="1238212" y="2451517"/>
                </a:lnTo>
                <a:lnTo>
                  <a:pt x="1224049" y="2439891"/>
                </a:lnTo>
                <a:lnTo>
                  <a:pt x="1182073" y="2405337"/>
                </a:lnTo>
                <a:lnTo>
                  <a:pt x="1140801" y="2371060"/>
                </a:lnTo>
                <a:lnTo>
                  <a:pt x="1100148" y="2336796"/>
                </a:lnTo>
                <a:lnTo>
                  <a:pt x="1060030" y="2302280"/>
                </a:lnTo>
                <a:lnTo>
                  <a:pt x="1007425" y="2256407"/>
                </a:lnTo>
                <a:lnTo>
                  <a:pt x="954882" y="2210462"/>
                </a:lnTo>
                <a:lnTo>
                  <a:pt x="902403" y="2164444"/>
                </a:lnTo>
                <a:lnTo>
                  <a:pt x="849990" y="2118350"/>
                </a:lnTo>
                <a:lnTo>
                  <a:pt x="797647" y="2072178"/>
                </a:lnTo>
                <a:lnTo>
                  <a:pt x="745374" y="2025926"/>
                </a:lnTo>
                <a:lnTo>
                  <a:pt x="693176" y="1979592"/>
                </a:lnTo>
                <a:lnTo>
                  <a:pt x="641053" y="1933174"/>
                </a:lnTo>
                <a:lnTo>
                  <a:pt x="589008" y="1886669"/>
                </a:lnTo>
                <a:lnTo>
                  <a:pt x="537044" y="1840076"/>
                </a:lnTo>
                <a:lnTo>
                  <a:pt x="505547" y="1811392"/>
                </a:lnTo>
                <a:lnTo>
                  <a:pt x="474411" y="1782285"/>
                </a:lnTo>
                <a:lnTo>
                  <a:pt x="443620" y="1752794"/>
                </a:lnTo>
                <a:lnTo>
                  <a:pt x="413156" y="1722955"/>
                </a:lnTo>
                <a:lnTo>
                  <a:pt x="383002" y="1692806"/>
                </a:lnTo>
                <a:lnTo>
                  <a:pt x="353141" y="1662383"/>
                </a:lnTo>
                <a:lnTo>
                  <a:pt x="302423" y="1608775"/>
                </a:lnTo>
                <a:lnTo>
                  <a:pt x="272809" y="1574922"/>
                </a:lnTo>
                <a:lnTo>
                  <a:pt x="244571" y="1540414"/>
                </a:lnTo>
                <a:lnTo>
                  <a:pt x="217734" y="1505253"/>
                </a:lnTo>
                <a:lnTo>
                  <a:pt x="192325" y="1469443"/>
                </a:lnTo>
                <a:lnTo>
                  <a:pt x="168369" y="1432988"/>
                </a:lnTo>
                <a:lnTo>
                  <a:pt x="145892" y="1395891"/>
                </a:lnTo>
                <a:lnTo>
                  <a:pt x="124920" y="1358155"/>
                </a:lnTo>
                <a:lnTo>
                  <a:pt x="105479" y="1319783"/>
                </a:lnTo>
                <a:lnTo>
                  <a:pt x="87593" y="1280779"/>
                </a:lnTo>
                <a:lnTo>
                  <a:pt x="71289" y="1241147"/>
                </a:lnTo>
                <a:lnTo>
                  <a:pt x="56594" y="1200889"/>
                </a:lnTo>
                <a:lnTo>
                  <a:pt x="43532" y="1160009"/>
                </a:lnTo>
                <a:lnTo>
                  <a:pt x="32129" y="1118510"/>
                </a:lnTo>
                <a:lnTo>
                  <a:pt x="22411" y="1076396"/>
                </a:lnTo>
                <a:lnTo>
                  <a:pt x="14404" y="1033670"/>
                </a:lnTo>
                <a:lnTo>
                  <a:pt x="8133" y="990336"/>
                </a:lnTo>
                <a:lnTo>
                  <a:pt x="3625" y="946396"/>
                </a:lnTo>
                <a:lnTo>
                  <a:pt x="906" y="901855"/>
                </a:lnTo>
                <a:lnTo>
                  <a:pt x="0" y="856715"/>
                </a:lnTo>
                <a:lnTo>
                  <a:pt x="1354" y="804057"/>
                </a:lnTo>
                <a:lnTo>
                  <a:pt x="5413" y="752084"/>
                </a:lnTo>
                <a:lnTo>
                  <a:pt x="12212" y="700932"/>
                </a:lnTo>
                <a:lnTo>
                  <a:pt x="21787" y="650737"/>
                </a:lnTo>
                <a:lnTo>
                  <a:pt x="34173" y="601635"/>
                </a:lnTo>
                <a:lnTo>
                  <a:pt x="49405" y="553762"/>
                </a:lnTo>
                <a:lnTo>
                  <a:pt x="67518" y="507256"/>
                </a:lnTo>
                <a:lnTo>
                  <a:pt x="88549" y="462250"/>
                </a:lnTo>
                <a:lnTo>
                  <a:pt x="112531" y="418882"/>
                </a:lnTo>
                <a:lnTo>
                  <a:pt x="139501" y="377288"/>
                </a:lnTo>
                <a:lnTo>
                  <a:pt x="169494" y="337604"/>
                </a:lnTo>
                <a:lnTo>
                  <a:pt x="202545" y="299966"/>
                </a:lnTo>
                <a:lnTo>
                  <a:pt x="238689" y="264510"/>
                </a:lnTo>
                <a:lnTo>
                  <a:pt x="277962" y="231372"/>
                </a:lnTo>
                <a:lnTo>
                  <a:pt x="320398" y="200688"/>
                </a:lnTo>
                <a:lnTo>
                  <a:pt x="366035" y="172595"/>
                </a:lnTo>
                <a:lnTo>
                  <a:pt x="414905" y="147228"/>
                </a:lnTo>
                <a:lnTo>
                  <a:pt x="467046" y="124724"/>
                </a:lnTo>
                <a:lnTo>
                  <a:pt x="522492" y="105218"/>
                </a:lnTo>
                <a:lnTo>
                  <a:pt x="581278" y="88848"/>
                </a:lnTo>
                <a:lnTo>
                  <a:pt x="647462" y="73313"/>
                </a:lnTo>
                <a:lnTo>
                  <a:pt x="713776" y="59034"/>
                </a:lnTo>
                <a:lnTo>
                  <a:pt x="780237" y="46097"/>
                </a:lnTo>
                <a:lnTo>
                  <a:pt x="846857" y="34584"/>
                </a:lnTo>
                <a:lnTo>
                  <a:pt x="913653" y="24579"/>
                </a:lnTo>
                <a:lnTo>
                  <a:pt x="980639" y="16167"/>
                </a:lnTo>
                <a:lnTo>
                  <a:pt x="1047829" y="9432"/>
                </a:lnTo>
                <a:lnTo>
                  <a:pt x="1115238" y="4457"/>
                </a:lnTo>
                <a:lnTo>
                  <a:pt x="1182881" y="1327"/>
                </a:lnTo>
                <a:lnTo>
                  <a:pt x="1250772" y="125"/>
                </a:lnTo>
                <a:lnTo>
                  <a:pt x="1325944" y="0"/>
                </a:lnTo>
                <a:lnTo>
                  <a:pt x="1363559" y="13"/>
                </a:lnTo>
                <a:lnTo>
                  <a:pt x="1438910" y="173"/>
                </a:lnTo>
                <a:lnTo>
                  <a:pt x="1514499" y="483"/>
                </a:lnTo>
                <a:lnTo>
                  <a:pt x="1590421" y="910"/>
                </a:lnTo>
                <a:lnTo>
                  <a:pt x="1628536" y="1157"/>
                </a:lnTo>
                <a:lnTo>
                  <a:pt x="1666771" y="1421"/>
                </a:lnTo>
                <a:lnTo>
                  <a:pt x="1705137" y="1698"/>
                </a:lnTo>
                <a:lnTo>
                  <a:pt x="1743646" y="1984"/>
                </a:lnTo>
                <a:lnTo>
                  <a:pt x="1782309" y="2274"/>
                </a:lnTo>
                <a:lnTo>
                  <a:pt x="1821139" y="2565"/>
                </a:lnTo>
                <a:lnTo>
                  <a:pt x="1860148" y="2852"/>
                </a:lnTo>
                <a:lnTo>
                  <a:pt x="1899347" y="3132"/>
                </a:lnTo>
                <a:lnTo>
                  <a:pt x="1938749" y="3400"/>
                </a:lnTo>
                <a:lnTo>
                  <a:pt x="1978365" y="3652"/>
                </a:lnTo>
                <a:lnTo>
                  <a:pt x="2018207" y="3885"/>
                </a:lnTo>
                <a:lnTo>
                  <a:pt x="1984010" y="131540"/>
                </a:lnTo>
                <a:lnTo>
                  <a:pt x="1949881" y="258945"/>
                </a:lnTo>
                <a:lnTo>
                  <a:pt x="1915814" y="386121"/>
                </a:lnTo>
                <a:lnTo>
                  <a:pt x="1881801" y="513091"/>
                </a:lnTo>
                <a:lnTo>
                  <a:pt x="1847838" y="639878"/>
                </a:lnTo>
                <a:lnTo>
                  <a:pt x="1813918" y="766506"/>
                </a:lnTo>
                <a:lnTo>
                  <a:pt x="1780034" y="892998"/>
                </a:lnTo>
                <a:lnTo>
                  <a:pt x="1746181" y="1019375"/>
                </a:lnTo>
                <a:lnTo>
                  <a:pt x="1712353" y="1145662"/>
                </a:lnTo>
                <a:lnTo>
                  <a:pt x="1678543" y="1271881"/>
                </a:lnTo>
                <a:lnTo>
                  <a:pt x="1644744" y="1398055"/>
                </a:lnTo>
                <a:lnTo>
                  <a:pt x="1610952" y="1524208"/>
                </a:lnTo>
                <a:lnTo>
                  <a:pt x="1577159" y="1650362"/>
                </a:lnTo>
                <a:lnTo>
                  <a:pt x="1543360" y="1776540"/>
                </a:lnTo>
                <a:lnTo>
                  <a:pt x="1509547" y="1902765"/>
                </a:lnTo>
                <a:lnTo>
                  <a:pt x="1475716" y="2029060"/>
                </a:lnTo>
                <a:lnTo>
                  <a:pt x="1441860" y="2155448"/>
                </a:lnTo>
                <a:lnTo>
                  <a:pt x="1407972" y="2281952"/>
                </a:lnTo>
                <a:lnTo>
                  <a:pt x="1374047" y="2408596"/>
                </a:lnTo>
                <a:lnTo>
                  <a:pt x="1340078" y="25354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567" y="6623015"/>
            <a:ext cx="1920653" cy="996984"/>
          </a:xfrm>
          <a:custGeom>
            <a:avLst/>
            <a:gdLst/>
            <a:ahLst/>
            <a:cxnLst/>
            <a:rect l="l" t="t" r="r" b="b"/>
            <a:pathLst>
              <a:path w="1920653" h="996984">
                <a:moveTo>
                  <a:pt x="0" y="0"/>
                </a:moveTo>
                <a:lnTo>
                  <a:pt x="35238" y="16384"/>
                </a:lnTo>
                <a:lnTo>
                  <a:pt x="70078" y="32569"/>
                </a:lnTo>
                <a:lnTo>
                  <a:pt x="121682" y="56529"/>
                </a:lnTo>
                <a:lnTo>
                  <a:pt x="138730" y="64444"/>
                </a:lnTo>
                <a:lnTo>
                  <a:pt x="189487" y="88022"/>
                </a:lnTo>
                <a:lnTo>
                  <a:pt x="239776" y="111416"/>
                </a:lnTo>
                <a:lnTo>
                  <a:pt x="289740" y="134717"/>
                </a:lnTo>
                <a:lnTo>
                  <a:pt x="339521" y="158013"/>
                </a:lnTo>
                <a:lnTo>
                  <a:pt x="414986" y="193404"/>
                </a:lnTo>
                <a:lnTo>
                  <a:pt x="490450" y="228796"/>
                </a:lnTo>
                <a:lnTo>
                  <a:pt x="565914" y="264189"/>
                </a:lnTo>
                <a:lnTo>
                  <a:pt x="641377" y="299583"/>
                </a:lnTo>
                <a:lnTo>
                  <a:pt x="716840" y="334978"/>
                </a:lnTo>
                <a:lnTo>
                  <a:pt x="792301" y="370375"/>
                </a:lnTo>
                <a:lnTo>
                  <a:pt x="867762" y="405774"/>
                </a:lnTo>
                <a:lnTo>
                  <a:pt x="943222" y="441175"/>
                </a:lnTo>
                <a:lnTo>
                  <a:pt x="1018681" y="476578"/>
                </a:lnTo>
                <a:lnTo>
                  <a:pt x="1094138" y="511984"/>
                </a:lnTo>
                <a:lnTo>
                  <a:pt x="1169594" y="547393"/>
                </a:lnTo>
                <a:lnTo>
                  <a:pt x="1245048" y="582805"/>
                </a:lnTo>
                <a:lnTo>
                  <a:pt x="1320501" y="618220"/>
                </a:lnTo>
                <a:lnTo>
                  <a:pt x="1395951" y="653639"/>
                </a:lnTo>
                <a:lnTo>
                  <a:pt x="1471400" y="689061"/>
                </a:lnTo>
                <a:lnTo>
                  <a:pt x="1546847" y="724488"/>
                </a:lnTo>
                <a:lnTo>
                  <a:pt x="1622292" y="759919"/>
                </a:lnTo>
                <a:lnTo>
                  <a:pt x="1697734" y="795355"/>
                </a:lnTo>
                <a:lnTo>
                  <a:pt x="1773174" y="830795"/>
                </a:lnTo>
                <a:lnTo>
                  <a:pt x="1848612" y="866241"/>
                </a:lnTo>
                <a:lnTo>
                  <a:pt x="1887424" y="887661"/>
                </a:lnTo>
                <a:lnTo>
                  <a:pt x="1915702" y="918066"/>
                </a:lnTo>
                <a:lnTo>
                  <a:pt x="1920653" y="946081"/>
                </a:lnTo>
                <a:lnTo>
                  <a:pt x="1919411" y="956996"/>
                </a:lnTo>
                <a:lnTo>
                  <a:pt x="1916789" y="968881"/>
                </a:lnTo>
                <a:lnTo>
                  <a:pt x="1912823" y="981845"/>
                </a:lnTo>
                <a:lnTo>
                  <a:pt x="1907553" y="995999"/>
                </a:lnTo>
                <a:lnTo>
                  <a:pt x="1907098" y="9969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92721" y="6623015"/>
            <a:ext cx="275845" cy="996984"/>
          </a:xfrm>
          <a:custGeom>
            <a:avLst/>
            <a:gdLst/>
            <a:ahLst/>
            <a:cxnLst/>
            <a:rect l="l" t="t" r="r" b="b"/>
            <a:pathLst>
              <a:path w="275845" h="996984">
                <a:moveTo>
                  <a:pt x="481" y="996984"/>
                </a:moveTo>
                <a:lnTo>
                  <a:pt x="0" y="986009"/>
                </a:lnTo>
                <a:lnTo>
                  <a:pt x="473" y="972534"/>
                </a:lnTo>
                <a:lnTo>
                  <a:pt x="6075" y="931056"/>
                </a:lnTo>
                <a:lnTo>
                  <a:pt x="12482" y="889905"/>
                </a:lnTo>
                <a:lnTo>
                  <a:pt x="19645" y="849060"/>
                </a:lnTo>
                <a:lnTo>
                  <a:pt x="27516" y="808503"/>
                </a:lnTo>
                <a:lnTo>
                  <a:pt x="36048" y="768217"/>
                </a:lnTo>
                <a:lnTo>
                  <a:pt x="45192" y="728182"/>
                </a:lnTo>
                <a:lnTo>
                  <a:pt x="54901" y="688381"/>
                </a:lnTo>
                <a:lnTo>
                  <a:pt x="65127" y="648794"/>
                </a:lnTo>
                <a:lnTo>
                  <a:pt x="75823" y="609402"/>
                </a:lnTo>
                <a:lnTo>
                  <a:pt x="86941" y="570189"/>
                </a:lnTo>
                <a:lnTo>
                  <a:pt x="98432" y="531135"/>
                </a:lnTo>
                <a:lnTo>
                  <a:pt x="110249" y="492221"/>
                </a:lnTo>
                <a:lnTo>
                  <a:pt x="122345" y="453429"/>
                </a:lnTo>
                <a:lnTo>
                  <a:pt x="134671" y="414741"/>
                </a:lnTo>
                <a:lnTo>
                  <a:pt x="147180" y="376139"/>
                </a:lnTo>
                <a:lnTo>
                  <a:pt x="159824" y="337603"/>
                </a:lnTo>
                <a:lnTo>
                  <a:pt x="172556" y="299115"/>
                </a:lnTo>
                <a:lnTo>
                  <a:pt x="185326" y="260657"/>
                </a:lnTo>
                <a:lnTo>
                  <a:pt x="198089" y="222210"/>
                </a:lnTo>
                <a:lnTo>
                  <a:pt x="210795" y="183756"/>
                </a:lnTo>
                <a:lnTo>
                  <a:pt x="226630" y="137218"/>
                </a:lnTo>
                <a:lnTo>
                  <a:pt x="243348" y="90221"/>
                </a:lnTo>
                <a:lnTo>
                  <a:pt x="256373" y="54188"/>
                </a:lnTo>
                <a:lnTo>
                  <a:pt x="260794" y="41961"/>
                </a:lnTo>
                <a:lnTo>
                  <a:pt x="265250" y="29604"/>
                </a:lnTo>
                <a:lnTo>
                  <a:pt x="269740" y="17105"/>
                </a:lnTo>
                <a:lnTo>
                  <a:pt x="274261" y="4452"/>
                </a:lnTo>
                <a:lnTo>
                  <a:pt x="27584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0225" y="0"/>
            <a:ext cx="1526743" cy="1643205"/>
          </a:xfrm>
          <a:custGeom>
            <a:avLst/>
            <a:gdLst/>
            <a:ahLst/>
            <a:cxnLst/>
            <a:rect l="l" t="t" r="r" b="b"/>
            <a:pathLst>
              <a:path w="1526743" h="1643205">
                <a:moveTo>
                  <a:pt x="1526743" y="0"/>
                </a:moveTo>
                <a:lnTo>
                  <a:pt x="1504001" y="39624"/>
                </a:lnTo>
                <a:lnTo>
                  <a:pt x="1452681" y="129044"/>
                </a:lnTo>
                <a:lnTo>
                  <a:pt x="1401426" y="218348"/>
                </a:lnTo>
                <a:lnTo>
                  <a:pt x="1350231" y="307551"/>
                </a:lnTo>
                <a:lnTo>
                  <a:pt x="1299085" y="396667"/>
                </a:lnTo>
                <a:lnTo>
                  <a:pt x="1247981" y="485711"/>
                </a:lnTo>
                <a:lnTo>
                  <a:pt x="1196910" y="574696"/>
                </a:lnTo>
                <a:lnTo>
                  <a:pt x="1145865" y="663638"/>
                </a:lnTo>
                <a:lnTo>
                  <a:pt x="1094836" y="752550"/>
                </a:lnTo>
                <a:lnTo>
                  <a:pt x="1043817" y="841447"/>
                </a:lnTo>
                <a:lnTo>
                  <a:pt x="992798" y="930343"/>
                </a:lnTo>
                <a:lnTo>
                  <a:pt x="941771" y="1019252"/>
                </a:lnTo>
                <a:lnTo>
                  <a:pt x="890728" y="1108190"/>
                </a:lnTo>
                <a:lnTo>
                  <a:pt x="839661" y="1197170"/>
                </a:lnTo>
                <a:lnTo>
                  <a:pt x="788562" y="1286206"/>
                </a:lnTo>
                <a:lnTo>
                  <a:pt x="737422" y="1375314"/>
                </a:lnTo>
                <a:lnTo>
                  <a:pt x="686232" y="1464506"/>
                </a:lnTo>
                <a:lnTo>
                  <a:pt x="634986" y="1553799"/>
                </a:lnTo>
                <a:lnTo>
                  <a:pt x="583674" y="1643205"/>
                </a:lnTo>
                <a:lnTo>
                  <a:pt x="574543" y="1633142"/>
                </a:lnTo>
                <a:lnTo>
                  <a:pt x="565516" y="1623288"/>
                </a:lnTo>
                <a:lnTo>
                  <a:pt x="556599" y="1613613"/>
                </a:lnTo>
                <a:lnTo>
                  <a:pt x="547793" y="1604089"/>
                </a:lnTo>
                <a:lnTo>
                  <a:pt x="539102" y="1594687"/>
                </a:lnTo>
                <a:lnTo>
                  <a:pt x="505557" y="1557705"/>
                </a:lnTo>
                <a:lnTo>
                  <a:pt x="461590" y="1505113"/>
                </a:lnTo>
                <a:lnTo>
                  <a:pt x="421290" y="1455743"/>
                </a:lnTo>
                <a:lnTo>
                  <a:pt x="381064" y="1406399"/>
                </a:lnTo>
                <a:lnTo>
                  <a:pt x="340914" y="1357068"/>
                </a:lnTo>
                <a:lnTo>
                  <a:pt x="300842" y="1307741"/>
                </a:lnTo>
                <a:lnTo>
                  <a:pt x="260847" y="1258406"/>
                </a:lnTo>
                <a:lnTo>
                  <a:pt x="220932" y="1209053"/>
                </a:lnTo>
                <a:lnTo>
                  <a:pt x="181098" y="1159672"/>
                </a:lnTo>
                <a:lnTo>
                  <a:pt x="141345" y="1110250"/>
                </a:lnTo>
                <a:lnTo>
                  <a:pt x="101675" y="1060777"/>
                </a:lnTo>
                <a:lnTo>
                  <a:pt x="74717" y="1026989"/>
                </a:lnTo>
                <a:lnTo>
                  <a:pt x="49587" y="988917"/>
                </a:lnTo>
                <a:lnTo>
                  <a:pt x="39664" y="946093"/>
                </a:lnTo>
                <a:lnTo>
                  <a:pt x="41064" y="934391"/>
                </a:lnTo>
                <a:lnTo>
                  <a:pt x="44418" y="922223"/>
                </a:lnTo>
                <a:lnTo>
                  <a:pt x="50933" y="905283"/>
                </a:lnTo>
                <a:lnTo>
                  <a:pt x="52423" y="894796"/>
                </a:lnTo>
                <a:lnTo>
                  <a:pt x="21140" y="849946"/>
                </a:lnTo>
                <a:lnTo>
                  <a:pt x="4757" y="803966"/>
                </a:lnTo>
                <a:lnTo>
                  <a:pt x="0" y="757355"/>
                </a:lnTo>
                <a:lnTo>
                  <a:pt x="432" y="741763"/>
                </a:lnTo>
                <a:lnTo>
                  <a:pt x="6084" y="695080"/>
                </a:lnTo>
                <a:lnTo>
                  <a:pt x="15726" y="648922"/>
                </a:lnTo>
                <a:lnTo>
                  <a:pt x="19260" y="633739"/>
                </a:lnTo>
                <a:lnTo>
                  <a:pt x="22753" y="618688"/>
                </a:lnTo>
                <a:lnTo>
                  <a:pt x="26083" y="603787"/>
                </a:lnTo>
                <a:lnTo>
                  <a:pt x="29129" y="589055"/>
                </a:lnTo>
                <a:lnTo>
                  <a:pt x="37602" y="548369"/>
                </a:lnTo>
                <a:lnTo>
                  <a:pt x="47025" y="508068"/>
                </a:lnTo>
                <a:lnTo>
                  <a:pt x="57377" y="468144"/>
                </a:lnTo>
                <a:lnTo>
                  <a:pt x="68641" y="428589"/>
                </a:lnTo>
                <a:lnTo>
                  <a:pt x="80798" y="389397"/>
                </a:lnTo>
                <a:lnTo>
                  <a:pt x="93830" y="350560"/>
                </a:lnTo>
                <a:lnTo>
                  <a:pt x="107717" y="312073"/>
                </a:lnTo>
                <a:lnTo>
                  <a:pt x="122442" y="273926"/>
                </a:lnTo>
                <a:lnTo>
                  <a:pt x="137985" y="236114"/>
                </a:lnTo>
                <a:lnTo>
                  <a:pt x="154328" y="198630"/>
                </a:lnTo>
                <a:lnTo>
                  <a:pt x="171453" y="161465"/>
                </a:lnTo>
                <a:lnTo>
                  <a:pt x="189341" y="124614"/>
                </a:lnTo>
                <a:lnTo>
                  <a:pt x="207974" y="88070"/>
                </a:lnTo>
                <a:lnTo>
                  <a:pt x="227333" y="51824"/>
                </a:lnTo>
                <a:lnTo>
                  <a:pt x="247399" y="15870"/>
                </a:lnTo>
                <a:lnTo>
                  <a:pt x="25663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89544" y="6065345"/>
            <a:ext cx="770455" cy="756336"/>
          </a:xfrm>
          <a:custGeom>
            <a:avLst/>
            <a:gdLst/>
            <a:ahLst/>
            <a:cxnLst/>
            <a:rect l="l" t="t" r="r" b="b"/>
            <a:pathLst>
              <a:path w="770455" h="756336">
                <a:moveTo>
                  <a:pt x="0" y="756336"/>
                </a:moveTo>
                <a:lnTo>
                  <a:pt x="3394" y="681791"/>
                </a:lnTo>
                <a:lnTo>
                  <a:pt x="13193" y="612246"/>
                </a:lnTo>
                <a:lnTo>
                  <a:pt x="29017" y="547349"/>
                </a:lnTo>
                <a:lnTo>
                  <a:pt x="50485" y="486746"/>
                </a:lnTo>
                <a:lnTo>
                  <a:pt x="77217" y="430084"/>
                </a:lnTo>
                <a:lnTo>
                  <a:pt x="108832" y="377009"/>
                </a:lnTo>
                <a:lnTo>
                  <a:pt x="144950" y="327168"/>
                </a:lnTo>
                <a:lnTo>
                  <a:pt x="185191" y="280206"/>
                </a:lnTo>
                <a:lnTo>
                  <a:pt x="229173" y="235772"/>
                </a:lnTo>
                <a:lnTo>
                  <a:pt x="276517" y="193510"/>
                </a:lnTo>
                <a:lnTo>
                  <a:pt x="314780" y="162665"/>
                </a:lnTo>
                <a:lnTo>
                  <a:pt x="354322" y="133309"/>
                </a:lnTo>
                <a:lnTo>
                  <a:pt x="394859" y="105143"/>
                </a:lnTo>
                <a:lnTo>
                  <a:pt x="436110" y="77870"/>
                </a:lnTo>
                <a:lnTo>
                  <a:pt x="477794" y="51189"/>
                </a:lnTo>
                <a:lnTo>
                  <a:pt x="519626" y="24802"/>
                </a:lnTo>
                <a:lnTo>
                  <a:pt x="533555" y="16020"/>
                </a:lnTo>
                <a:lnTo>
                  <a:pt x="547458" y="7227"/>
                </a:lnTo>
                <a:lnTo>
                  <a:pt x="558093" y="2757"/>
                </a:lnTo>
                <a:lnTo>
                  <a:pt x="571479" y="349"/>
                </a:lnTo>
                <a:lnTo>
                  <a:pt x="585903" y="0"/>
                </a:lnTo>
                <a:lnTo>
                  <a:pt x="599648" y="1706"/>
                </a:lnTo>
                <a:lnTo>
                  <a:pt x="611000" y="5466"/>
                </a:lnTo>
                <a:lnTo>
                  <a:pt x="624670" y="20077"/>
                </a:lnTo>
                <a:lnTo>
                  <a:pt x="638684" y="33643"/>
                </a:lnTo>
                <a:lnTo>
                  <a:pt x="682623" y="68624"/>
                </a:lnTo>
                <a:lnTo>
                  <a:pt x="729060" y="96180"/>
                </a:lnTo>
                <a:lnTo>
                  <a:pt x="761184" y="111158"/>
                </a:lnTo>
                <a:lnTo>
                  <a:pt x="770455" y="1149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89544" y="6821682"/>
            <a:ext cx="577681" cy="798318"/>
          </a:xfrm>
          <a:custGeom>
            <a:avLst/>
            <a:gdLst/>
            <a:ahLst/>
            <a:cxnLst/>
            <a:rect l="l" t="t" r="r" b="b"/>
            <a:pathLst>
              <a:path w="577681" h="798318">
                <a:moveTo>
                  <a:pt x="577680" y="798318"/>
                </a:moveTo>
                <a:lnTo>
                  <a:pt x="531645" y="780699"/>
                </a:lnTo>
                <a:lnTo>
                  <a:pt x="496153" y="763896"/>
                </a:lnTo>
                <a:lnTo>
                  <a:pt x="462235" y="745162"/>
                </a:lnTo>
                <a:lnTo>
                  <a:pt x="400466" y="704506"/>
                </a:lnTo>
                <a:lnTo>
                  <a:pt x="362134" y="676029"/>
                </a:lnTo>
                <a:lnTo>
                  <a:pt x="325729" y="646425"/>
                </a:lnTo>
                <a:lnTo>
                  <a:pt x="291249" y="615722"/>
                </a:lnTo>
                <a:lnTo>
                  <a:pt x="258693" y="583953"/>
                </a:lnTo>
                <a:lnTo>
                  <a:pt x="228058" y="551147"/>
                </a:lnTo>
                <a:lnTo>
                  <a:pt x="199344" y="517334"/>
                </a:lnTo>
                <a:lnTo>
                  <a:pt x="172548" y="482545"/>
                </a:lnTo>
                <a:lnTo>
                  <a:pt x="147668" y="446810"/>
                </a:lnTo>
                <a:lnTo>
                  <a:pt x="124704" y="410160"/>
                </a:lnTo>
                <a:lnTo>
                  <a:pt x="103653" y="372625"/>
                </a:lnTo>
                <a:lnTo>
                  <a:pt x="84513" y="334236"/>
                </a:lnTo>
                <a:lnTo>
                  <a:pt x="67283" y="295022"/>
                </a:lnTo>
                <a:lnTo>
                  <a:pt x="51961" y="255015"/>
                </a:lnTo>
                <a:lnTo>
                  <a:pt x="38545" y="214244"/>
                </a:lnTo>
                <a:lnTo>
                  <a:pt x="27034" y="172739"/>
                </a:lnTo>
                <a:lnTo>
                  <a:pt x="17425" y="130533"/>
                </a:lnTo>
                <a:lnTo>
                  <a:pt x="9718" y="87653"/>
                </a:lnTo>
                <a:lnTo>
                  <a:pt x="3910" y="44132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25731" y="4951771"/>
            <a:ext cx="1019938" cy="1521752"/>
          </a:xfrm>
          <a:custGeom>
            <a:avLst/>
            <a:gdLst/>
            <a:ahLst/>
            <a:cxnLst/>
            <a:rect l="l" t="t" r="r" b="b"/>
            <a:pathLst>
              <a:path w="1019938" h="1521752">
                <a:moveTo>
                  <a:pt x="885898" y="1521752"/>
                </a:moveTo>
                <a:lnTo>
                  <a:pt x="842931" y="1503213"/>
                </a:lnTo>
                <a:lnTo>
                  <a:pt x="800055" y="1484837"/>
                </a:lnTo>
                <a:lnTo>
                  <a:pt x="757281" y="1466557"/>
                </a:lnTo>
                <a:lnTo>
                  <a:pt x="735936" y="1457433"/>
                </a:lnTo>
                <a:lnTo>
                  <a:pt x="693341" y="1439172"/>
                </a:lnTo>
                <a:lnTo>
                  <a:pt x="650881" y="1420841"/>
                </a:lnTo>
                <a:lnTo>
                  <a:pt x="608569" y="1402374"/>
                </a:lnTo>
                <a:lnTo>
                  <a:pt x="566419" y="1383703"/>
                </a:lnTo>
                <a:lnTo>
                  <a:pt x="524442" y="1364761"/>
                </a:lnTo>
                <a:lnTo>
                  <a:pt x="482653" y="1345483"/>
                </a:lnTo>
                <a:lnTo>
                  <a:pt x="441312" y="1322745"/>
                </a:lnTo>
                <a:lnTo>
                  <a:pt x="413912" y="1296229"/>
                </a:lnTo>
                <a:lnTo>
                  <a:pt x="396602" y="1276448"/>
                </a:lnTo>
                <a:lnTo>
                  <a:pt x="387901" y="1266600"/>
                </a:lnTo>
                <a:lnTo>
                  <a:pt x="379021" y="1257081"/>
                </a:lnTo>
                <a:lnTo>
                  <a:pt x="366561" y="1245191"/>
                </a:lnTo>
                <a:lnTo>
                  <a:pt x="354240" y="1233356"/>
                </a:lnTo>
                <a:lnTo>
                  <a:pt x="342045" y="1221580"/>
                </a:lnTo>
                <a:lnTo>
                  <a:pt x="329960" y="1209869"/>
                </a:lnTo>
                <a:lnTo>
                  <a:pt x="317974" y="1198227"/>
                </a:lnTo>
                <a:lnTo>
                  <a:pt x="306071" y="1186661"/>
                </a:lnTo>
                <a:lnTo>
                  <a:pt x="294238" y="1175175"/>
                </a:lnTo>
                <a:lnTo>
                  <a:pt x="259022" y="1141247"/>
                </a:lnTo>
                <a:lnTo>
                  <a:pt x="223941" y="1108224"/>
                </a:lnTo>
                <a:lnTo>
                  <a:pt x="188623" y="1076245"/>
                </a:lnTo>
                <a:lnTo>
                  <a:pt x="152697" y="1045448"/>
                </a:lnTo>
                <a:lnTo>
                  <a:pt x="140522" y="1035469"/>
                </a:lnTo>
                <a:lnTo>
                  <a:pt x="129765" y="1026502"/>
                </a:lnTo>
                <a:lnTo>
                  <a:pt x="101787" y="999185"/>
                </a:lnTo>
                <a:lnTo>
                  <a:pt x="74653" y="958172"/>
                </a:lnTo>
                <a:lnTo>
                  <a:pt x="62070" y="920582"/>
                </a:lnTo>
                <a:lnTo>
                  <a:pt x="50407" y="850509"/>
                </a:lnTo>
                <a:lnTo>
                  <a:pt x="39362" y="781039"/>
                </a:lnTo>
                <a:lnTo>
                  <a:pt x="29188" y="712076"/>
                </a:lnTo>
                <a:lnTo>
                  <a:pt x="20136" y="643529"/>
                </a:lnTo>
                <a:lnTo>
                  <a:pt x="12455" y="575303"/>
                </a:lnTo>
                <a:lnTo>
                  <a:pt x="6397" y="507306"/>
                </a:lnTo>
                <a:lnTo>
                  <a:pt x="2213" y="439444"/>
                </a:lnTo>
                <a:lnTo>
                  <a:pt x="154" y="371624"/>
                </a:lnTo>
                <a:lnTo>
                  <a:pt x="0" y="337701"/>
                </a:lnTo>
                <a:lnTo>
                  <a:pt x="470" y="303753"/>
                </a:lnTo>
                <a:lnTo>
                  <a:pt x="3413" y="235737"/>
                </a:lnTo>
                <a:lnTo>
                  <a:pt x="6474" y="194165"/>
                </a:lnTo>
                <a:lnTo>
                  <a:pt x="14581" y="154317"/>
                </a:lnTo>
                <a:lnTo>
                  <a:pt x="33939" y="120823"/>
                </a:lnTo>
                <a:lnTo>
                  <a:pt x="70750" y="98312"/>
                </a:lnTo>
                <a:lnTo>
                  <a:pt x="96608" y="92743"/>
                </a:lnTo>
                <a:lnTo>
                  <a:pt x="122281" y="87200"/>
                </a:lnTo>
                <a:lnTo>
                  <a:pt x="173120" y="76228"/>
                </a:lnTo>
                <a:lnTo>
                  <a:pt x="223354" y="65461"/>
                </a:lnTo>
                <a:lnTo>
                  <a:pt x="273072" y="54965"/>
                </a:lnTo>
                <a:lnTo>
                  <a:pt x="322363" y="44806"/>
                </a:lnTo>
                <a:lnTo>
                  <a:pt x="371314" y="35049"/>
                </a:lnTo>
                <a:lnTo>
                  <a:pt x="420014" y="25760"/>
                </a:lnTo>
                <a:lnTo>
                  <a:pt x="468551" y="17005"/>
                </a:lnTo>
                <a:lnTo>
                  <a:pt x="517013" y="8849"/>
                </a:lnTo>
                <a:lnTo>
                  <a:pt x="565490" y="1359"/>
                </a:lnTo>
                <a:lnTo>
                  <a:pt x="589115" y="0"/>
                </a:lnTo>
                <a:lnTo>
                  <a:pt x="601138" y="699"/>
                </a:lnTo>
                <a:lnTo>
                  <a:pt x="650187" y="9966"/>
                </a:lnTo>
                <a:lnTo>
                  <a:pt x="687443" y="20449"/>
                </a:lnTo>
                <a:lnTo>
                  <a:pt x="699850" y="23995"/>
                </a:lnTo>
                <a:lnTo>
                  <a:pt x="712218" y="27372"/>
                </a:lnTo>
                <a:lnTo>
                  <a:pt x="724530" y="30464"/>
                </a:lnTo>
                <a:lnTo>
                  <a:pt x="737614" y="33328"/>
                </a:lnTo>
                <a:lnTo>
                  <a:pt x="750589" y="36193"/>
                </a:lnTo>
                <a:lnTo>
                  <a:pt x="788922" y="44781"/>
                </a:lnTo>
                <a:lnTo>
                  <a:pt x="826494" y="53311"/>
                </a:lnTo>
                <a:lnTo>
                  <a:pt x="838877" y="56132"/>
                </a:lnTo>
                <a:lnTo>
                  <a:pt x="851201" y="58939"/>
                </a:lnTo>
                <a:lnTo>
                  <a:pt x="900021" y="69973"/>
                </a:lnTo>
                <a:lnTo>
                  <a:pt x="948374" y="80604"/>
                </a:lnTo>
                <a:lnTo>
                  <a:pt x="972499" y="85725"/>
                </a:lnTo>
                <a:lnTo>
                  <a:pt x="987820" y="90060"/>
                </a:lnTo>
                <a:lnTo>
                  <a:pt x="1018755" y="125572"/>
                </a:lnTo>
                <a:lnTo>
                  <a:pt x="1019938" y="139777"/>
                </a:lnTo>
                <a:lnTo>
                  <a:pt x="1017181" y="169983"/>
                </a:lnTo>
                <a:lnTo>
                  <a:pt x="1014467" y="200005"/>
                </a:lnTo>
                <a:lnTo>
                  <a:pt x="1009160" y="259537"/>
                </a:lnTo>
                <a:lnTo>
                  <a:pt x="1003993" y="318451"/>
                </a:lnTo>
                <a:lnTo>
                  <a:pt x="998945" y="376822"/>
                </a:lnTo>
                <a:lnTo>
                  <a:pt x="993991" y="434727"/>
                </a:lnTo>
                <a:lnTo>
                  <a:pt x="989110" y="492244"/>
                </a:lnTo>
                <a:lnTo>
                  <a:pt x="984279" y="549450"/>
                </a:lnTo>
                <a:lnTo>
                  <a:pt x="981875" y="577959"/>
                </a:lnTo>
                <a:lnTo>
                  <a:pt x="979475" y="606420"/>
                </a:lnTo>
                <a:lnTo>
                  <a:pt x="974676" y="663232"/>
                </a:lnTo>
                <a:lnTo>
                  <a:pt x="969858" y="719963"/>
                </a:lnTo>
                <a:lnTo>
                  <a:pt x="966583" y="758402"/>
                </a:lnTo>
                <a:lnTo>
                  <a:pt x="963310" y="796842"/>
                </a:lnTo>
                <a:lnTo>
                  <a:pt x="960040" y="835282"/>
                </a:lnTo>
                <a:lnTo>
                  <a:pt x="956771" y="873722"/>
                </a:lnTo>
                <a:lnTo>
                  <a:pt x="953504" y="912162"/>
                </a:lnTo>
                <a:lnTo>
                  <a:pt x="950237" y="950602"/>
                </a:lnTo>
                <a:lnTo>
                  <a:pt x="946970" y="989043"/>
                </a:lnTo>
                <a:lnTo>
                  <a:pt x="943703" y="1027483"/>
                </a:lnTo>
                <a:lnTo>
                  <a:pt x="940435" y="1065923"/>
                </a:lnTo>
                <a:lnTo>
                  <a:pt x="937165" y="1104363"/>
                </a:lnTo>
                <a:lnTo>
                  <a:pt x="933893" y="1142803"/>
                </a:lnTo>
                <a:lnTo>
                  <a:pt x="930618" y="1181243"/>
                </a:lnTo>
                <a:lnTo>
                  <a:pt x="927340" y="1219682"/>
                </a:lnTo>
                <a:lnTo>
                  <a:pt x="924059" y="1258121"/>
                </a:lnTo>
                <a:lnTo>
                  <a:pt x="920773" y="1296560"/>
                </a:lnTo>
                <a:lnTo>
                  <a:pt x="917482" y="1334998"/>
                </a:lnTo>
                <a:lnTo>
                  <a:pt x="914187" y="1373436"/>
                </a:lnTo>
                <a:lnTo>
                  <a:pt x="910885" y="1411873"/>
                </a:lnTo>
                <a:lnTo>
                  <a:pt x="907577" y="1450309"/>
                </a:lnTo>
                <a:lnTo>
                  <a:pt x="904262" y="1488745"/>
                </a:lnTo>
                <a:lnTo>
                  <a:pt x="896048" y="1504706"/>
                </a:lnTo>
                <a:lnTo>
                  <a:pt x="885898" y="15217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11732" y="1796765"/>
            <a:ext cx="1248266" cy="1467138"/>
          </a:xfrm>
          <a:custGeom>
            <a:avLst/>
            <a:gdLst/>
            <a:ahLst/>
            <a:cxnLst/>
            <a:rect l="l" t="t" r="r" b="b"/>
            <a:pathLst>
              <a:path w="1248266" h="1467138">
                <a:moveTo>
                  <a:pt x="65137" y="1467138"/>
                </a:moveTo>
                <a:lnTo>
                  <a:pt x="58499" y="1424019"/>
                </a:lnTo>
                <a:lnTo>
                  <a:pt x="51759" y="1382465"/>
                </a:lnTo>
                <a:lnTo>
                  <a:pt x="49536" y="1368910"/>
                </a:lnTo>
                <a:lnTo>
                  <a:pt x="47341" y="1355486"/>
                </a:lnTo>
                <a:lnTo>
                  <a:pt x="41024" y="1315883"/>
                </a:lnTo>
                <a:lnTo>
                  <a:pt x="35317" y="1277056"/>
                </a:lnTo>
                <a:lnTo>
                  <a:pt x="30485" y="1238711"/>
                </a:lnTo>
                <a:lnTo>
                  <a:pt x="26796" y="1200552"/>
                </a:lnTo>
                <a:lnTo>
                  <a:pt x="23212" y="1153895"/>
                </a:lnTo>
                <a:lnTo>
                  <a:pt x="19857" y="1107215"/>
                </a:lnTo>
                <a:lnTo>
                  <a:pt x="16725" y="1060516"/>
                </a:lnTo>
                <a:lnTo>
                  <a:pt x="13813" y="1013801"/>
                </a:lnTo>
                <a:lnTo>
                  <a:pt x="11114" y="967071"/>
                </a:lnTo>
                <a:lnTo>
                  <a:pt x="8626" y="920329"/>
                </a:lnTo>
                <a:lnTo>
                  <a:pt x="6342" y="873578"/>
                </a:lnTo>
                <a:lnTo>
                  <a:pt x="4258" y="826820"/>
                </a:lnTo>
                <a:lnTo>
                  <a:pt x="2370" y="780058"/>
                </a:lnTo>
                <a:lnTo>
                  <a:pt x="672" y="733294"/>
                </a:lnTo>
                <a:lnTo>
                  <a:pt x="0" y="695136"/>
                </a:lnTo>
                <a:lnTo>
                  <a:pt x="103" y="682331"/>
                </a:lnTo>
                <a:lnTo>
                  <a:pt x="1676" y="643903"/>
                </a:lnTo>
                <a:lnTo>
                  <a:pt x="5552" y="605809"/>
                </a:lnTo>
                <a:lnTo>
                  <a:pt x="15226" y="556330"/>
                </a:lnTo>
                <a:lnTo>
                  <a:pt x="26834" y="518665"/>
                </a:lnTo>
                <a:lnTo>
                  <a:pt x="40480" y="482286"/>
                </a:lnTo>
                <a:lnTo>
                  <a:pt x="56022" y="447256"/>
                </a:lnTo>
                <a:lnTo>
                  <a:pt x="79444" y="402754"/>
                </a:lnTo>
                <a:lnTo>
                  <a:pt x="106392" y="359735"/>
                </a:lnTo>
                <a:lnTo>
                  <a:pt x="129890" y="326221"/>
                </a:lnTo>
                <a:lnTo>
                  <a:pt x="154433" y="293452"/>
                </a:lnTo>
                <a:lnTo>
                  <a:pt x="179704" y="261206"/>
                </a:lnTo>
                <a:lnTo>
                  <a:pt x="205384" y="229263"/>
                </a:lnTo>
                <a:lnTo>
                  <a:pt x="213979" y="218644"/>
                </a:lnTo>
                <a:lnTo>
                  <a:pt x="222573" y="208027"/>
                </a:lnTo>
                <a:lnTo>
                  <a:pt x="248224" y="176099"/>
                </a:lnTo>
                <a:lnTo>
                  <a:pt x="265098" y="154669"/>
                </a:lnTo>
                <a:lnTo>
                  <a:pt x="280448" y="135841"/>
                </a:lnTo>
                <a:lnTo>
                  <a:pt x="312521" y="101804"/>
                </a:lnTo>
                <a:lnTo>
                  <a:pt x="346413" y="72616"/>
                </a:lnTo>
                <a:lnTo>
                  <a:pt x="382110" y="48303"/>
                </a:lnTo>
                <a:lnTo>
                  <a:pt x="419598" y="28896"/>
                </a:lnTo>
                <a:lnTo>
                  <a:pt x="458863" y="14421"/>
                </a:lnTo>
                <a:lnTo>
                  <a:pt x="499891" y="4907"/>
                </a:lnTo>
                <a:lnTo>
                  <a:pt x="542669" y="382"/>
                </a:lnTo>
                <a:lnTo>
                  <a:pt x="564709" y="0"/>
                </a:lnTo>
                <a:lnTo>
                  <a:pt x="587181" y="875"/>
                </a:lnTo>
                <a:lnTo>
                  <a:pt x="633415" y="6413"/>
                </a:lnTo>
                <a:lnTo>
                  <a:pt x="695018" y="19483"/>
                </a:lnTo>
                <a:lnTo>
                  <a:pt x="732853" y="27928"/>
                </a:lnTo>
                <a:lnTo>
                  <a:pt x="770680" y="36415"/>
                </a:lnTo>
                <a:lnTo>
                  <a:pt x="808497" y="44940"/>
                </a:lnTo>
                <a:lnTo>
                  <a:pt x="846307" y="53500"/>
                </a:lnTo>
                <a:lnTo>
                  <a:pt x="884111" y="62091"/>
                </a:lnTo>
                <a:lnTo>
                  <a:pt x="921908" y="70710"/>
                </a:lnTo>
                <a:lnTo>
                  <a:pt x="959699" y="79353"/>
                </a:lnTo>
                <a:lnTo>
                  <a:pt x="997486" y="88017"/>
                </a:lnTo>
                <a:lnTo>
                  <a:pt x="1035269" y="96699"/>
                </a:lnTo>
                <a:lnTo>
                  <a:pt x="1073049" y="105394"/>
                </a:lnTo>
                <a:lnTo>
                  <a:pt x="1110827" y="114100"/>
                </a:lnTo>
                <a:lnTo>
                  <a:pt x="1148603" y="122813"/>
                </a:lnTo>
                <a:lnTo>
                  <a:pt x="1186378" y="131530"/>
                </a:lnTo>
                <a:lnTo>
                  <a:pt x="1224153" y="140247"/>
                </a:lnTo>
                <a:lnTo>
                  <a:pt x="1248266" y="14581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76870" y="2160637"/>
            <a:ext cx="1183129" cy="1103265"/>
          </a:xfrm>
          <a:custGeom>
            <a:avLst/>
            <a:gdLst/>
            <a:ahLst/>
            <a:cxnLst/>
            <a:rect l="l" t="t" r="r" b="b"/>
            <a:pathLst>
              <a:path w="1183129" h="1103265">
                <a:moveTo>
                  <a:pt x="1183129" y="0"/>
                </a:moveTo>
                <a:lnTo>
                  <a:pt x="1149545" y="31317"/>
                </a:lnTo>
                <a:lnTo>
                  <a:pt x="1082519" y="93818"/>
                </a:lnTo>
                <a:lnTo>
                  <a:pt x="1015460" y="156351"/>
                </a:lnTo>
                <a:lnTo>
                  <a:pt x="948360" y="218922"/>
                </a:lnTo>
                <a:lnTo>
                  <a:pt x="881211" y="281539"/>
                </a:lnTo>
                <a:lnTo>
                  <a:pt x="814003" y="344210"/>
                </a:lnTo>
                <a:lnTo>
                  <a:pt x="746729" y="406943"/>
                </a:lnTo>
                <a:lnTo>
                  <a:pt x="679381" y="469745"/>
                </a:lnTo>
                <a:lnTo>
                  <a:pt x="611951" y="532624"/>
                </a:lnTo>
                <a:lnTo>
                  <a:pt x="544429" y="595588"/>
                </a:lnTo>
                <a:lnTo>
                  <a:pt x="476809" y="658644"/>
                </a:lnTo>
                <a:lnTo>
                  <a:pt x="409081" y="721800"/>
                </a:lnTo>
                <a:lnTo>
                  <a:pt x="341238" y="785063"/>
                </a:lnTo>
                <a:lnTo>
                  <a:pt x="273270" y="848442"/>
                </a:lnTo>
                <a:lnTo>
                  <a:pt x="205171" y="911944"/>
                </a:lnTo>
                <a:lnTo>
                  <a:pt x="136932" y="975577"/>
                </a:lnTo>
                <a:lnTo>
                  <a:pt x="68544" y="1039348"/>
                </a:lnTo>
                <a:lnTo>
                  <a:pt x="0" y="11032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5217" y="1028627"/>
            <a:ext cx="1162017" cy="1671494"/>
          </a:xfrm>
          <a:custGeom>
            <a:avLst/>
            <a:gdLst/>
            <a:ahLst/>
            <a:cxnLst/>
            <a:rect l="l" t="t" r="r" b="b"/>
            <a:pathLst>
              <a:path w="1162017" h="1671494">
                <a:moveTo>
                  <a:pt x="1162017" y="0"/>
                </a:moveTo>
                <a:lnTo>
                  <a:pt x="1135893" y="62440"/>
                </a:lnTo>
                <a:lnTo>
                  <a:pt x="1110061" y="124183"/>
                </a:lnTo>
                <a:lnTo>
                  <a:pt x="1084489" y="185305"/>
                </a:lnTo>
                <a:lnTo>
                  <a:pt x="1059146" y="245884"/>
                </a:lnTo>
                <a:lnTo>
                  <a:pt x="1033999" y="305998"/>
                </a:lnTo>
                <a:lnTo>
                  <a:pt x="1009017" y="365725"/>
                </a:lnTo>
                <a:lnTo>
                  <a:pt x="984166" y="425142"/>
                </a:lnTo>
                <a:lnTo>
                  <a:pt x="959416" y="484326"/>
                </a:lnTo>
                <a:lnTo>
                  <a:pt x="934734" y="543356"/>
                </a:lnTo>
                <a:lnTo>
                  <a:pt x="910087" y="602310"/>
                </a:lnTo>
                <a:lnTo>
                  <a:pt x="895817" y="637641"/>
                </a:lnTo>
                <a:lnTo>
                  <a:pt x="889417" y="654028"/>
                </a:lnTo>
                <a:lnTo>
                  <a:pt x="882844" y="669960"/>
                </a:lnTo>
                <a:lnTo>
                  <a:pt x="861870" y="715173"/>
                </a:lnTo>
                <a:lnTo>
                  <a:pt x="838536" y="756818"/>
                </a:lnTo>
                <a:lnTo>
                  <a:pt x="812236" y="795293"/>
                </a:lnTo>
                <a:lnTo>
                  <a:pt x="782363" y="830991"/>
                </a:lnTo>
                <a:lnTo>
                  <a:pt x="748308" y="864309"/>
                </a:lnTo>
                <a:lnTo>
                  <a:pt x="709465" y="895642"/>
                </a:lnTo>
                <a:lnTo>
                  <a:pt x="683820" y="915519"/>
                </a:lnTo>
                <a:lnTo>
                  <a:pt x="636655" y="958158"/>
                </a:lnTo>
                <a:lnTo>
                  <a:pt x="594704" y="1004369"/>
                </a:lnTo>
                <a:lnTo>
                  <a:pt x="557622" y="1053821"/>
                </a:lnTo>
                <a:lnTo>
                  <a:pt x="525066" y="1106184"/>
                </a:lnTo>
                <a:lnTo>
                  <a:pt x="496693" y="1161128"/>
                </a:lnTo>
                <a:lnTo>
                  <a:pt x="472159" y="1218322"/>
                </a:lnTo>
                <a:lnTo>
                  <a:pt x="451120" y="1277436"/>
                </a:lnTo>
                <a:lnTo>
                  <a:pt x="433234" y="1338140"/>
                </a:lnTo>
                <a:lnTo>
                  <a:pt x="418155" y="1400104"/>
                </a:lnTo>
                <a:lnTo>
                  <a:pt x="409365" y="1443065"/>
                </a:lnTo>
                <a:lnTo>
                  <a:pt x="402714" y="1490206"/>
                </a:lnTo>
                <a:lnTo>
                  <a:pt x="398493" y="1538914"/>
                </a:lnTo>
                <a:lnTo>
                  <a:pt x="395388" y="1589792"/>
                </a:lnTo>
                <a:lnTo>
                  <a:pt x="394632" y="1602921"/>
                </a:lnTo>
                <a:lnTo>
                  <a:pt x="392086" y="1643441"/>
                </a:lnTo>
                <a:lnTo>
                  <a:pt x="389951" y="1671494"/>
                </a:lnTo>
                <a:lnTo>
                  <a:pt x="379706" y="1662780"/>
                </a:lnTo>
                <a:lnTo>
                  <a:pt x="369551" y="1654207"/>
                </a:lnTo>
                <a:lnTo>
                  <a:pt x="359494" y="1645751"/>
                </a:lnTo>
                <a:lnTo>
                  <a:pt x="349538" y="1637389"/>
                </a:lnTo>
                <a:lnTo>
                  <a:pt x="339688" y="1629098"/>
                </a:lnTo>
                <a:lnTo>
                  <a:pt x="301459" y="1596189"/>
                </a:lnTo>
                <a:lnTo>
                  <a:pt x="265343" y="1562588"/>
                </a:lnTo>
                <a:lnTo>
                  <a:pt x="227641" y="1522665"/>
                </a:lnTo>
                <a:lnTo>
                  <a:pt x="192514" y="1481857"/>
                </a:lnTo>
                <a:lnTo>
                  <a:pt x="160005" y="1440086"/>
                </a:lnTo>
                <a:lnTo>
                  <a:pt x="130158" y="1397271"/>
                </a:lnTo>
                <a:lnTo>
                  <a:pt x="103016" y="1353331"/>
                </a:lnTo>
                <a:lnTo>
                  <a:pt x="78622" y="1308188"/>
                </a:lnTo>
                <a:lnTo>
                  <a:pt x="57019" y="1261761"/>
                </a:lnTo>
                <a:lnTo>
                  <a:pt x="38251" y="1213971"/>
                </a:lnTo>
                <a:lnTo>
                  <a:pt x="22360" y="1164737"/>
                </a:lnTo>
                <a:lnTo>
                  <a:pt x="9390" y="1113980"/>
                </a:lnTo>
                <a:lnTo>
                  <a:pt x="2283" y="1076516"/>
                </a:lnTo>
                <a:lnTo>
                  <a:pt x="0" y="1051089"/>
                </a:lnTo>
                <a:lnTo>
                  <a:pt x="101" y="1038616"/>
                </a:lnTo>
                <a:lnTo>
                  <a:pt x="11566" y="986041"/>
                </a:lnTo>
                <a:lnTo>
                  <a:pt x="27583" y="928640"/>
                </a:lnTo>
                <a:lnTo>
                  <a:pt x="43779" y="871327"/>
                </a:lnTo>
                <a:lnTo>
                  <a:pt x="60137" y="814093"/>
                </a:lnTo>
                <a:lnTo>
                  <a:pt x="76635" y="756928"/>
                </a:lnTo>
                <a:lnTo>
                  <a:pt x="93255" y="699822"/>
                </a:lnTo>
                <a:lnTo>
                  <a:pt x="109976" y="642766"/>
                </a:lnTo>
                <a:lnTo>
                  <a:pt x="126779" y="585750"/>
                </a:lnTo>
                <a:lnTo>
                  <a:pt x="143645" y="528763"/>
                </a:lnTo>
                <a:lnTo>
                  <a:pt x="160553" y="471797"/>
                </a:lnTo>
                <a:lnTo>
                  <a:pt x="173391" y="429771"/>
                </a:lnTo>
                <a:lnTo>
                  <a:pt x="189765" y="391802"/>
                </a:lnTo>
                <a:lnTo>
                  <a:pt x="210775" y="357877"/>
                </a:lnTo>
                <a:lnTo>
                  <a:pt x="236111" y="328040"/>
                </a:lnTo>
                <a:lnTo>
                  <a:pt x="265462" y="302336"/>
                </a:lnTo>
                <a:lnTo>
                  <a:pt x="298518" y="280807"/>
                </a:lnTo>
                <a:lnTo>
                  <a:pt x="334969" y="263498"/>
                </a:lnTo>
                <a:lnTo>
                  <a:pt x="381195" y="246958"/>
                </a:lnTo>
                <a:lnTo>
                  <a:pt x="448032" y="223771"/>
                </a:lnTo>
                <a:lnTo>
                  <a:pt x="514970" y="200872"/>
                </a:lnTo>
                <a:lnTo>
                  <a:pt x="581995" y="178223"/>
                </a:lnTo>
                <a:lnTo>
                  <a:pt x="649093" y="155781"/>
                </a:lnTo>
                <a:lnTo>
                  <a:pt x="716250" y="133507"/>
                </a:lnTo>
                <a:lnTo>
                  <a:pt x="783450" y="111360"/>
                </a:lnTo>
                <a:lnTo>
                  <a:pt x="850679" y="89300"/>
                </a:lnTo>
                <a:lnTo>
                  <a:pt x="917924" y="67286"/>
                </a:lnTo>
                <a:lnTo>
                  <a:pt x="951547" y="56284"/>
                </a:lnTo>
                <a:lnTo>
                  <a:pt x="985168" y="45279"/>
                </a:lnTo>
                <a:lnTo>
                  <a:pt x="1029622" y="30872"/>
                </a:lnTo>
                <a:lnTo>
                  <a:pt x="1074836" y="19244"/>
                </a:lnTo>
                <a:lnTo>
                  <a:pt x="1111971" y="11141"/>
                </a:lnTo>
                <a:lnTo>
                  <a:pt x="1125204" y="8287"/>
                </a:lnTo>
                <a:lnTo>
                  <a:pt x="1138939" y="5272"/>
                </a:lnTo>
                <a:lnTo>
                  <a:pt x="1153222" y="2045"/>
                </a:lnTo>
                <a:lnTo>
                  <a:pt x="116201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9214" y="5838828"/>
            <a:ext cx="1025434" cy="1653731"/>
          </a:xfrm>
          <a:custGeom>
            <a:avLst/>
            <a:gdLst/>
            <a:ahLst/>
            <a:cxnLst/>
            <a:rect l="l" t="t" r="r" b="b"/>
            <a:pathLst>
              <a:path w="1025434" h="1653731">
                <a:moveTo>
                  <a:pt x="1025434" y="1645500"/>
                </a:moveTo>
                <a:lnTo>
                  <a:pt x="975806" y="1650772"/>
                </a:lnTo>
                <a:lnTo>
                  <a:pt x="928026" y="1653469"/>
                </a:lnTo>
                <a:lnTo>
                  <a:pt x="912461" y="1653731"/>
                </a:lnTo>
                <a:lnTo>
                  <a:pt x="897059" y="1653651"/>
                </a:lnTo>
                <a:lnTo>
                  <a:pt x="851730" y="1651223"/>
                </a:lnTo>
                <a:lnTo>
                  <a:pt x="807494" y="1645222"/>
                </a:lnTo>
                <a:lnTo>
                  <a:pt x="764067" y="1635273"/>
                </a:lnTo>
                <a:lnTo>
                  <a:pt x="721167" y="1621002"/>
                </a:lnTo>
                <a:lnTo>
                  <a:pt x="660752" y="1594982"/>
                </a:lnTo>
                <a:lnTo>
                  <a:pt x="603417" y="1565157"/>
                </a:lnTo>
                <a:lnTo>
                  <a:pt x="548958" y="1531794"/>
                </a:lnTo>
                <a:lnTo>
                  <a:pt x="497170" y="1495160"/>
                </a:lnTo>
                <a:lnTo>
                  <a:pt x="447849" y="1455521"/>
                </a:lnTo>
                <a:lnTo>
                  <a:pt x="400790" y="1413143"/>
                </a:lnTo>
                <a:lnTo>
                  <a:pt x="355791" y="1368294"/>
                </a:lnTo>
                <a:lnTo>
                  <a:pt x="312645" y="1321238"/>
                </a:lnTo>
                <a:lnTo>
                  <a:pt x="271149" y="1272243"/>
                </a:lnTo>
                <a:lnTo>
                  <a:pt x="231099" y="1221574"/>
                </a:lnTo>
                <a:lnTo>
                  <a:pt x="206371" y="1187979"/>
                </a:lnTo>
                <a:lnTo>
                  <a:pt x="182716" y="1153564"/>
                </a:lnTo>
                <a:lnTo>
                  <a:pt x="159823" y="1118568"/>
                </a:lnTo>
                <a:lnTo>
                  <a:pt x="137379" y="1083227"/>
                </a:lnTo>
                <a:lnTo>
                  <a:pt x="122512" y="1059591"/>
                </a:lnTo>
                <a:lnTo>
                  <a:pt x="115072" y="1047778"/>
                </a:lnTo>
                <a:lnTo>
                  <a:pt x="92591" y="1012458"/>
                </a:lnTo>
                <a:lnTo>
                  <a:pt x="77353" y="989101"/>
                </a:lnTo>
                <a:lnTo>
                  <a:pt x="65151" y="969740"/>
                </a:lnTo>
                <a:lnTo>
                  <a:pt x="44068" y="930635"/>
                </a:lnTo>
                <a:lnTo>
                  <a:pt x="27283" y="891016"/>
                </a:lnTo>
                <a:lnTo>
                  <a:pt x="14640" y="850876"/>
                </a:lnTo>
                <a:lnTo>
                  <a:pt x="5982" y="810210"/>
                </a:lnTo>
                <a:lnTo>
                  <a:pt x="1154" y="769011"/>
                </a:lnTo>
                <a:lnTo>
                  <a:pt x="0" y="727274"/>
                </a:lnTo>
                <a:lnTo>
                  <a:pt x="751" y="706202"/>
                </a:lnTo>
                <a:lnTo>
                  <a:pt x="4813" y="663647"/>
                </a:lnTo>
                <a:lnTo>
                  <a:pt x="12158" y="620539"/>
                </a:lnTo>
                <a:lnTo>
                  <a:pt x="22629" y="576872"/>
                </a:lnTo>
                <a:lnTo>
                  <a:pt x="40263" y="516923"/>
                </a:lnTo>
                <a:lnTo>
                  <a:pt x="60100" y="457919"/>
                </a:lnTo>
                <a:lnTo>
                  <a:pt x="82003" y="399693"/>
                </a:lnTo>
                <a:lnTo>
                  <a:pt x="105834" y="342081"/>
                </a:lnTo>
                <a:lnTo>
                  <a:pt x="131455" y="284916"/>
                </a:lnTo>
                <a:lnTo>
                  <a:pt x="158728" y="228033"/>
                </a:lnTo>
                <a:lnTo>
                  <a:pt x="187515" y="171265"/>
                </a:lnTo>
                <a:lnTo>
                  <a:pt x="217679" y="114447"/>
                </a:lnTo>
                <a:lnTo>
                  <a:pt x="249080" y="57414"/>
                </a:lnTo>
                <a:lnTo>
                  <a:pt x="281582" y="0"/>
                </a:lnTo>
                <a:lnTo>
                  <a:pt x="318897" y="82546"/>
                </a:lnTo>
                <a:lnTo>
                  <a:pt x="356153" y="164962"/>
                </a:lnTo>
                <a:lnTo>
                  <a:pt x="393358" y="247264"/>
                </a:lnTo>
                <a:lnTo>
                  <a:pt x="430519" y="329469"/>
                </a:lnTo>
                <a:lnTo>
                  <a:pt x="467644" y="411594"/>
                </a:lnTo>
                <a:lnTo>
                  <a:pt x="504741" y="493657"/>
                </a:lnTo>
                <a:lnTo>
                  <a:pt x="541817" y="575674"/>
                </a:lnTo>
                <a:lnTo>
                  <a:pt x="578880" y="657662"/>
                </a:lnTo>
                <a:lnTo>
                  <a:pt x="615938" y="739639"/>
                </a:lnTo>
                <a:lnTo>
                  <a:pt x="652998" y="821621"/>
                </a:lnTo>
                <a:lnTo>
                  <a:pt x="690069" y="903626"/>
                </a:lnTo>
                <a:lnTo>
                  <a:pt x="727157" y="985671"/>
                </a:lnTo>
                <a:lnTo>
                  <a:pt x="764271" y="1067772"/>
                </a:lnTo>
                <a:lnTo>
                  <a:pt x="801418" y="1149947"/>
                </a:lnTo>
                <a:lnTo>
                  <a:pt x="838607" y="1232212"/>
                </a:lnTo>
                <a:lnTo>
                  <a:pt x="875844" y="1314586"/>
                </a:lnTo>
                <a:lnTo>
                  <a:pt x="913137" y="1397085"/>
                </a:lnTo>
                <a:lnTo>
                  <a:pt x="950495" y="1479725"/>
                </a:lnTo>
                <a:lnTo>
                  <a:pt x="987925" y="1562525"/>
                </a:lnTo>
                <a:lnTo>
                  <a:pt x="1025434" y="16455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99997" y="3452877"/>
            <a:ext cx="1140563" cy="1427317"/>
          </a:xfrm>
          <a:custGeom>
            <a:avLst/>
            <a:gdLst/>
            <a:ahLst/>
            <a:cxnLst/>
            <a:rect l="l" t="t" r="r" b="b"/>
            <a:pathLst>
              <a:path w="1140563" h="1427317">
                <a:moveTo>
                  <a:pt x="342685" y="1427317"/>
                </a:moveTo>
                <a:lnTo>
                  <a:pt x="308863" y="1387071"/>
                </a:lnTo>
                <a:lnTo>
                  <a:pt x="275245" y="1347184"/>
                </a:lnTo>
                <a:lnTo>
                  <a:pt x="258516" y="1327355"/>
                </a:lnTo>
                <a:lnTo>
                  <a:pt x="241843" y="1307590"/>
                </a:lnTo>
                <a:lnTo>
                  <a:pt x="208665" y="1268221"/>
                </a:lnTo>
                <a:lnTo>
                  <a:pt x="175724" y="1229011"/>
                </a:lnTo>
                <a:lnTo>
                  <a:pt x="143030" y="1189894"/>
                </a:lnTo>
                <a:lnTo>
                  <a:pt x="110594" y="1150802"/>
                </a:lnTo>
                <a:lnTo>
                  <a:pt x="78425" y="1111671"/>
                </a:lnTo>
                <a:lnTo>
                  <a:pt x="46536" y="1072432"/>
                </a:lnTo>
                <a:lnTo>
                  <a:pt x="14936" y="1033020"/>
                </a:lnTo>
                <a:lnTo>
                  <a:pt x="75" y="986027"/>
                </a:lnTo>
                <a:lnTo>
                  <a:pt x="0" y="972606"/>
                </a:lnTo>
                <a:lnTo>
                  <a:pt x="1452" y="959857"/>
                </a:lnTo>
                <a:lnTo>
                  <a:pt x="15595" y="922436"/>
                </a:lnTo>
                <a:lnTo>
                  <a:pt x="38183" y="870736"/>
                </a:lnTo>
                <a:lnTo>
                  <a:pt x="61482" y="819616"/>
                </a:lnTo>
                <a:lnTo>
                  <a:pt x="85808" y="769241"/>
                </a:lnTo>
                <a:lnTo>
                  <a:pt x="111476" y="719778"/>
                </a:lnTo>
                <a:lnTo>
                  <a:pt x="138801" y="671391"/>
                </a:lnTo>
                <a:lnTo>
                  <a:pt x="168099" y="624246"/>
                </a:lnTo>
                <a:lnTo>
                  <a:pt x="199685" y="578510"/>
                </a:lnTo>
                <a:lnTo>
                  <a:pt x="233874" y="534346"/>
                </a:lnTo>
                <a:lnTo>
                  <a:pt x="270982" y="491921"/>
                </a:lnTo>
                <a:lnTo>
                  <a:pt x="311720" y="450277"/>
                </a:lnTo>
                <a:lnTo>
                  <a:pt x="332670" y="429099"/>
                </a:lnTo>
                <a:lnTo>
                  <a:pt x="374453" y="386623"/>
                </a:lnTo>
                <a:lnTo>
                  <a:pt x="416088" y="344000"/>
                </a:lnTo>
                <a:lnTo>
                  <a:pt x="457586" y="301241"/>
                </a:lnTo>
                <a:lnTo>
                  <a:pt x="498960" y="258358"/>
                </a:lnTo>
                <a:lnTo>
                  <a:pt x="540220" y="215364"/>
                </a:lnTo>
                <a:lnTo>
                  <a:pt x="581376" y="172271"/>
                </a:lnTo>
                <a:lnTo>
                  <a:pt x="622442" y="129091"/>
                </a:lnTo>
                <a:lnTo>
                  <a:pt x="663427" y="85837"/>
                </a:lnTo>
                <a:lnTo>
                  <a:pt x="704343" y="42521"/>
                </a:lnTo>
                <a:lnTo>
                  <a:pt x="713870" y="32909"/>
                </a:lnTo>
                <a:lnTo>
                  <a:pt x="752666" y="6042"/>
                </a:lnTo>
                <a:lnTo>
                  <a:pt x="784633" y="0"/>
                </a:lnTo>
                <a:lnTo>
                  <a:pt x="796245" y="1043"/>
                </a:lnTo>
                <a:lnTo>
                  <a:pt x="808464" y="3731"/>
                </a:lnTo>
                <a:lnTo>
                  <a:pt x="821366" y="8132"/>
                </a:lnTo>
                <a:lnTo>
                  <a:pt x="835940" y="14456"/>
                </a:lnTo>
                <a:lnTo>
                  <a:pt x="850471" y="20693"/>
                </a:lnTo>
                <a:lnTo>
                  <a:pt x="893816" y="38961"/>
                </a:lnTo>
                <a:lnTo>
                  <a:pt x="936805" y="56734"/>
                </a:lnTo>
                <a:lnTo>
                  <a:pt x="979457" y="74227"/>
                </a:lnTo>
                <a:lnTo>
                  <a:pt x="993604" y="80034"/>
                </a:lnTo>
                <a:lnTo>
                  <a:pt x="1035839" y="97491"/>
                </a:lnTo>
                <a:lnTo>
                  <a:pt x="1077786" y="115173"/>
                </a:lnTo>
                <a:lnTo>
                  <a:pt x="1116739" y="132828"/>
                </a:lnTo>
                <a:lnTo>
                  <a:pt x="1140563" y="164484"/>
                </a:lnTo>
                <a:lnTo>
                  <a:pt x="1140197" y="175040"/>
                </a:lnTo>
                <a:lnTo>
                  <a:pt x="1136847" y="186798"/>
                </a:lnTo>
                <a:lnTo>
                  <a:pt x="1130284" y="199830"/>
                </a:lnTo>
                <a:lnTo>
                  <a:pt x="1091618" y="260273"/>
                </a:lnTo>
                <a:lnTo>
                  <a:pt x="1052992" y="320687"/>
                </a:lnTo>
                <a:lnTo>
                  <a:pt x="1014404" y="381073"/>
                </a:lnTo>
                <a:lnTo>
                  <a:pt x="975853" y="441433"/>
                </a:lnTo>
                <a:lnTo>
                  <a:pt x="937335" y="501768"/>
                </a:lnTo>
                <a:lnTo>
                  <a:pt x="898848" y="562079"/>
                </a:lnTo>
                <a:lnTo>
                  <a:pt x="860390" y="622368"/>
                </a:lnTo>
                <a:lnTo>
                  <a:pt x="821958" y="682635"/>
                </a:lnTo>
                <a:lnTo>
                  <a:pt x="783550" y="742883"/>
                </a:lnTo>
                <a:lnTo>
                  <a:pt x="745163" y="803112"/>
                </a:lnTo>
                <a:lnTo>
                  <a:pt x="706795" y="863325"/>
                </a:lnTo>
                <a:lnTo>
                  <a:pt x="668444" y="923521"/>
                </a:lnTo>
                <a:lnTo>
                  <a:pt x="630106" y="983703"/>
                </a:lnTo>
                <a:lnTo>
                  <a:pt x="591780" y="1043872"/>
                </a:lnTo>
                <a:lnTo>
                  <a:pt x="553462" y="1104029"/>
                </a:lnTo>
                <a:lnTo>
                  <a:pt x="515152" y="1164176"/>
                </a:lnTo>
                <a:lnTo>
                  <a:pt x="476845" y="1224314"/>
                </a:lnTo>
                <a:lnTo>
                  <a:pt x="438540" y="1284444"/>
                </a:lnTo>
                <a:lnTo>
                  <a:pt x="400234" y="1344567"/>
                </a:lnTo>
                <a:lnTo>
                  <a:pt x="361925" y="1404685"/>
                </a:lnTo>
                <a:lnTo>
                  <a:pt x="348060" y="1421067"/>
                </a:lnTo>
                <a:lnTo>
                  <a:pt x="342685" y="14273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5949" y="2613301"/>
            <a:ext cx="631019" cy="1541316"/>
          </a:xfrm>
          <a:custGeom>
            <a:avLst/>
            <a:gdLst/>
            <a:ahLst/>
            <a:cxnLst/>
            <a:rect l="l" t="t" r="r" b="b"/>
            <a:pathLst>
              <a:path w="631019" h="1541316">
                <a:moveTo>
                  <a:pt x="125910" y="1541316"/>
                </a:moveTo>
                <a:lnTo>
                  <a:pt x="101432" y="1505263"/>
                </a:lnTo>
                <a:lnTo>
                  <a:pt x="80239" y="1469067"/>
                </a:lnTo>
                <a:lnTo>
                  <a:pt x="62110" y="1432705"/>
                </a:lnTo>
                <a:lnTo>
                  <a:pt x="46824" y="1396152"/>
                </a:lnTo>
                <a:lnTo>
                  <a:pt x="34161" y="1359387"/>
                </a:lnTo>
                <a:lnTo>
                  <a:pt x="23900" y="1322385"/>
                </a:lnTo>
                <a:lnTo>
                  <a:pt x="15820" y="1285123"/>
                </a:lnTo>
                <a:lnTo>
                  <a:pt x="7309" y="1228691"/>
                </a:lnTo>
                <a:lnTo>
                  <a:pt x="3719" y="1190677"/>
                </a:lnTo>
                <a:lnTo>
                  <a:pt x="652" y="1128989"/>
                </a:lnTo>
                <a:lnTo>
                  <a:pt x="0" y="1086598"/>
                </a:lnTo>
                <a:lnTo>
                  <a:pt x="452" y="1044362"/>
                </a:lnTo>
                <a:lnTo>
                  <a:pt x="1954" y="1002274"/>
                </a:lnTo>
                <a:lnTo>
                  <a:pt x="4448" y="960325"/>
                </a:lnTo>
                <a:lnTo>
                  <a:pt x="7878" y="918508"/>
                </a:lnTo>
                <a:lnTo>
                  <a:pt x="12188" y="876815"/>
                </a:lnTo>
                <a:lnTo>
                  <a:pt x="17322" y="835238"/>
                </a:lnTo>
                <a:lnTo>
                  <a:pt x="23223" y="793770"/>
                </a:lnTo>
                <a:lnTo>
                  <a:pt x="29835" y="752403"/>
                </a:lnTo>
                <a:lnTo>
                  <a:pt x="37101" y="711130"/>
                </a:lnTo>
                <a:lnTo>
                  <a:pt x="44966" y="669941"/>
                </a:lnTo>
                <a:lnTo>
                  <a:pt x="53372" y="628831"/>
                </a:lnTo>
                <a:lnTo>
                  <a:pt x="62264" y="587791"/>
                </a:lnTo>
                <a:lnTo>
                  <a:pt x="71585" y="546813"/>
                </a:lnTo>
                <a:lnTo>
                  <a:pt x="81280" y="505890"/>
                </a:lnTo>
                <a:lnTo>
                  <a:pt x="91290" y="465013"/>
                </a:lnTo>
                <a:lnTo>
                  <a:pt x="101562" y="424176"/>
                </a:lnTo>
                <a:lnTo>
                  <a:pt x="112036" y="383371"/>
                </a:lnTo>
                <a:lnTo>
                  <a:pt x="122659" y="342588"/>
                </a:lnTo>
                <a:lnTo>
                  <a:pt x="141637" y="277937"/>
                </a:lnTo>
                <a:lnTo>
                  <a:pt x="162812" y="222095"/>
                </a:lnTo>
                <a:lnTo>
                  <a:pt x="186966" y="174389"/>
                </a:lnTo>
                <a:lnTo>
                  <a:pt x="214879" y="134144"/>
                </a:lnTo>
                <a:lnTo>
                  <a:pt x="247332" y="100687"/>
                </a:lnTo>
                <a:lnTo>
                  <a:pt x="285106" y="73343"/>
                </a:lnTo>
                <a:lnTo>
                  <a:pt x="328982" y="51437"/>
                </a:lnTo>
                <a:lnTo>
                  <a:pt x="379741" y="34297"/>
                </a:lnTo>
                <a:lnTo>
                  <a:pt x="438163" y="21247"/>
                </a:lnTo>
                <a:lnTo>
                  <a:pt x="505031" y="11614"/>
                </a:lnTo>
                <a:lnTo>
                  <a:pt x="551200" y="6974"/>
                </a:lnTo>
                <a:lnTo>
                  <a:pt x="588755" y="3702"/>
                </a:lnTo>
                <a:lnTo>
                  <a:pt x="602223" y="2542"/>
                </a:lnTo>
                <a:lnTo>
                  <a:pt x="616286" y="1315"/>
                </a:lnTo>
                <a:lnTo>
                  <a:pt x="631019" y="0"/>
                </a:lnTo>
                <a:lnTo>
                  <a:pt x="605875" y="77510"/>
                </a:lnTo>
                <a:lnTo>
                  <a:pt x="580744" y="154859"/>
                </a:lnTo>
                <a:lnTo>
                  <a:pt x="555623" y="232065"/>
                </a:lnTo>
                <a:lnTo>
                  <a:pt x="530507" y="309149"/>
                </a:lnTo>
                <a:lnTo>
                  <a:pt x="505392" y="386128"/>
                </a:lnTo>
                <a:lnTo>
                  <a:pt x="480273" y="463022"/>
                </a:lnTo>
                <a:lnTo>
                  <a:pt x="455147" y="539851"/>
                </a:lnTo>
                <a:lnTo>
                  <a:pt x="430009" y="616632"/>
                </a:lnTo>
                <a:lnTo>
                  <a:pt x="404856" y="693386"/>
                </a:lnTo>
                <a:lnTo>
                  <a:pt x="379682" y="770132"/>
                </a:lnTo>
                <a:lnTo>
                  <a:pt x="354484" y="846887"/>
                </a:lnTo>
                <a:lnTo>
                  <a:pt x="329257" y="923673"/>
                </a:lnTo>
                <a:lnTo>
                  <a:pt x="303998" y="1000507"/>
                </a:lnTo>
                <a:lnTo>
                  <a:pt x="278701" y="1077409"/>
                </a:lnTo>
                <a:lnTo>
                  <a:pt x="253364" y="1154398"/>
                </a:lnTo>
                <a:lnTo>
                  <a:pt x="227981" y="1231493"/>
                </a:lnTo>
                <a:lnTo>
                  <a:pt x="202548" y="1308714"/>
                </a:lnTo>
                <a:lnTo>
                  <a:pt x="177062" y="1386078"/>
                </a:lnTo>
                <a:lnTo>
                  <a:pt x="151517" y="1463606"/>
                </a:lnTo>
                <a:lnTo>
                  <a:pt x="125910" y="15413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6300" y="3156573"/>
            <a:ext cx="8355965" cy="14287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6700"/>
              </a:lnSpc>
            </a:pP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Comunidade de Aprendizagem é um projeto de</a:t>
            </a:r>
            <a:r>
              <a:rPr sz="2000" spc="-1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333333"/>
                </a:solidFill>
                <a:latin typeface="Verdana"/>
                <a:cs typeface="Verdana"/>
              </a:rPr>
              <a:t>transformação social</a:t>
            </a:r>
            <a:r>
              <a:rPr sz="2000" b="1" spc="2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e cultu</a:t>
            </a:r>
            <a:r>
              <a:rPr sz="2000" spc="-40" dirty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al que tem</a:t>
            </a:r>
            <a:r>
              <a:rPr sz="2000" spc="-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333333"/>
                </a:solidFill>
                <a:latin typeface="Verdana"/>
                <a:cs typeface="Verdana"/>
              </a:rPr>
              <a:t>início na escol</a:t>
            </a:r>
            <a:r>
              <a:rPr sz="2000" b="1" spc="-5" dirty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, mas que se  expande pa</a:t>
            </a:r>
            <a:r>
              <a:rPr sz="2000" spc="-40" dirty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a </a:t>
            </a:r>
            <a:r>
              <a:rPr sz="2000" b="1" dirty="0">
                <a:solidFill>
                  <a:srgbClr val="333333"/>
                </a:solidFill>
                <a:latin typeface="Verdana"/>
                <a:cs typeface="Verdana"/>
              </a:rPr>
              <a:t>toda a comunidade</a:t>
            </a:r>
            <a:r>
              <a:rPr sz="2000" b="1" spc="1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a partir da</a:t>
            </a:r>
            <a:r>
              <a:rPr sz="2000" spc="-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333333"/>
                </a:solidFill>
                <a:latin typeface="Verdana"/>
                <a:cs typeface="Verdana"/>
              </a:rPr>
              <a:t>participação de familiares e voluntários 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nas </a:t>
            </a:r>
            <a:r>
              <a:rPr sz="2000" b="1" dirty="0">
                <a:solidFill>
                  <a:srgbClr val="333333"/>
                </a:solidFill>
                <a:latin typeface="Verdana"/>
                <a:cs typeface="Verdana"/>
              </a:rPr>
              <a:t>decisões</a:t>
            </a:r>
            <a:r>
              <a:rPr sz="2000" b="1" spc="20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e atividades da</a:t>
            </a:r>
            <a:r>
              <a:rPr sz="2000" spc="-5" dirty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333333"/>
                </a:solidFill>
                <a:latin typeface="Verdana"/>
                <a:cs typeface="Verdana"/>
              </a:rPr>
              <a:t>escola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.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986230"/>
            <a:ext cx="10160000" cy="633769"/>
          </a:xfrm>
          <a:custGeom>
            <a:avLst/>
            <a:gdLst/>
            <a:ahLst/>
            <a:cxnLst/>
            <a:rect l="l" t="t" r="r" b="b"/>
            <a:pathLst>
              <a:path w="10160000" h="6337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633769"/>
                </a:lnTo>
                <a:lnTo>
                  <a:pt x="10160000" y="6337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6337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300" y="394418"/>
            <a:ext cx="8408035" cy="808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>
              <a:lnSpc>
                <a:spcPts val="4415"/>
              </a:lnSpc>
              <a:tabLst>
                <a:tab pos="8381365" algn="l"/>
              </a:tabLst>
            </a:pPr>
            <a:r>
              <a:rPr sz="3200" b="1" u="sng" dirty="0">
                <a:solidFill>
                  <a:srgbClr val="F8971D"/>
                </a:solidFill>
                <a:latin typeface="Verdana"/>
                <a:cs typeface="Verdana"/>
              </a:rPr>
              <a:t>O que</a:t>
            </a:r>
            <a:r>
              <a:rPr sz="3200" b="1" u="sng" spc="-5" dirty="0">
                <a:solidFill>
                  <a:srgbClr val="F8971D"/>
                </a:solidFill>
                <a:latin typeface="Verdana"/>
                <a:cs typeface="Verdana"/>
              </a:rPr>
              <a:t> </a:t>
            </a:r>
            <a:r>
              <a:rPr sz="3200" b="1" u="sng" dirty="0">
                <a:solidFill>
                  <a:srgbClr val="F8971D"/>
                </a:solidFill>
                <a:latin typeface="Verdana"/>
                <a:cs typeface="Verdana"/>
              </a:rPr>
              <a:t>é 	</a:t>
            </a:r>
            <a:endParaRPr sz="3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467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E8BA0A"/>
                </a:solidFill>
                <a:latin typeface="Verdana"/>
                <a:cs typeface="Verdana"/>
              </a:rPr>
              <a:t>Planejamento</a:t>
            </a:r>
            <a:r>
              <a:rPr sz="3800" b="1" u="sng" spc="1995" dirty="0" smtClean="0">
                <a:solidFill>
                  <a:srgbClr val="E8BA0A"/>
                </a:solidFill>
                <a:latin typeface="Verdana"/>
                <a:cs typeface="Verdana"/>
              </a:rPr>
              <a:t> 	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E8BA0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8000" y="3733800"/>
            <a:ext cx="9144000" cy="3505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355600" marR="1252855" indent="-342900">
              <a:lnSpc>
                <a:spcPct val="104200"/>
              </a:lnSpc>
              <a:buClr>
                <a:srgbClr val="333333"/>
              </a:buClr>
              <a:buFont typeface="Arial"/>
              <a:buChar char="•"/>
              <a:tabLst>
                <a:tab pos="217170" algn="l"/>
              </a:tabLst>
            </a:pP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Na assembleia,</a:t>
            </a:r>
            <a:r>
              <a:rPr lang="x-none" sz="2000" dirty="0" smtClean="0">
                <a:solidFill>
                  <a:srgbClr val="333333"/>
                </a:solidFill>
                <a:latin typeface="Verdana"/>
                <a:cs typeface="Verdana"/>
              </a:rPr>
              <a:t> para toda a comunidade escolar, </a:t>
            </a: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b="1" dirty="0" smtClean="0">
                <a:solidFill>
                  <a:srgbClr val="333333"/>
                </a:solidFill>
                <a:latin typeface="Verdana"/>
                <a:cs typeface="Verdana"/>
              </a:rPr>
              <a:t>analisa-se </a:t>
            </a: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e </a:t>
            </a:r>
            <a:r>
              <a:rPr sz="2000" b="1" spc="-50" dirty="0" smtClean="0">
                <a:solidFill>
                  <a:srgbClr val="333333"/>
                </a:solidFill>
                <a:latin typeface="Verdana"/>
                <a:cs typeface="Verdana"/>
              </a:rPr>
              <a:t>v</a:t>
            </a:r>
            <a:r>
              <a:rPr sz="2000" b="1" spc="0" dirty="0" smtClean="0">
                <a:solidFill>
                  <a:srgbClr val="333333"/>
                </a:solidFill>
                <a:latin typeface="Verdana"/>
                <a:cs typeface="Verdana"/>
              </a:rPr>
              <a:t>alida-se 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lang="x-none" sz="2000" spc="0" dirty="0" smtClean="0">
                <a:solidFill>
                  <a:srgbClr val="333333"/>
                </a:solidFill>
                <a:latin typeface="Verdana"/>
                <a:cs typeface="Verdana"/>
              </a:rPr>
              <a:t>s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sz="2000" b="1" spc="0" dirty="0" smtClean="0">
                <a:solidFill>
                  <a:srgbClr val="333333"/>
                </a:solidFill>
                <a:latin typeface="Verdana"/>
                <a:cs typeface="Verdana"/>
              </a:rPr>
              <a:t>sugest</a:t>
            </a:r>
            <a:r>
              <a:rPr lang="x-none" sz="2000" b="1" spc="0" dirty="0" smtClean="0">
                <a:solidFill>
                  <a:srgbClr val="333333"/>
                </a:solidFill>
                <a:latin typeface="Verdana"/>
                <a:cs typeface="Verdana"/>
              </a:rPr>
              <a:t>ões</a:t>
            </a:r>
            <a:r>
              <a:rPr sz="2000" b="1" spc="0" dirty="0" smtClean="0">
                <a:solidFill>
                  <a:srgbClr val="333333"/>
                </a:solidFill>
                <a:latin typeface="Verdana"/>
                <a:cs typeface="Verdana"/>
              </a:rPr>
              <a:t> de priorizaçã</a:t>
            </a:r>
            <a:r>
              <a:rPr sz="2000" b="1" spc="-20" dirty="0" smtClean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2000" b="1" spc="0" dirty="0" smtClean="0">
                <a:solidFill>
                  <a:srgbClr val="333333"/>
                </a:solidFill>
                <a:latin typeface="Verdana"/>
                <a:cs typeface="Verdana"/>
              </a:rPr>
              <a:t>.</a:t>
            </a:r>
            <a:endParaRPr lang="x-none" sz="2000" b="1" spc="0" dirty="0" smtClean="0">
              <a:solidFill>
                <a:srgbClr val="333333"/>
              </a:solidFill>
              <a:latin typeface="Verdana"/>
              <a:cs typeface="Verdana"/>
            </a:endParaRPr>
          </a:p>
          <a:p>
            <a:pPr marL="12700" marR="1252855">
              <a:lnSpc>
                <a:spcPct val="104200"/>
              </a:lnSpc>
              <a:buClr>
                <a:srgbClr val="333333"/>
              </a:buClr>
              <a:tabLst>
                <a:tab pos="217170" algn="l"/>
              </a:tabLst>
            </a:pPr>
            <a:endParaRPr lang="x-none" sz="2000" dirty="0">
              <a:latin typeface="Verdana"/>
              <a:cs typeface="Verdana"/>
            </a:endParaRPr>
          </a:p>
          <a:p>
            <a:pPr marL="355600" marR="1252855" indent="-342900">
              <a:lnSpc>
                <a:spcPct val="104200"/>
              </a:lnSpc>
              <a:buClr>
                <a:srgbClr val="333333"/>
              </a:buClr>
              <a:buFont typeface="Arial"/>
              <a:buChar char="•"/>
              <a:tabLst>
                <a:tab pos="217170" algn="l"/>
              </a:tabLst>
            </a:pP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Em </a:t>
            </a:r>
            <a:r>
              <a:rPr sz="2000" b="1" dirty="0" smtClean="0">
                <a:solidFill>
                  <a:srgbClr val="333333"/>
                </a:solidFill>
                <a:latin typeface="Verdana"/>
                <a:cs typeface="Verdana"/>
              </a:rPr>
              <a:t>pequenos grupos</a:t>
            </a:r>
            <a:r>
              <a:rPr sz="2000" dirty="0" smtClean="0">
                <a:solidFill>
                  <a:srgbClr val="333333"/>
                </a:solidFill>
                <a:latin typeface="Verdana"/>
                <a:cs typeface="Verdana"/>
              </a:rPr>
              <a:t>, se elabo</a:t>
            </a:r>
            <a:r>
              <a:rPr sz="2000" spc="-40" dirty="0" smtClean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a um </a:t>
            </a:r>
            <a:r>
              <a:rPr sz="2000" b="1" spc="0" dirty="0" smtClean="0">
                <a:solidFill>
                  <a:srgbClr val="333333"/>
                </a:solidFill>
                <a:latin typeface="Verdana"/>
                <a:cs typeface="Verdana"/>
              </a:rPr>
              <a:t>plano de açã</a:t>
            </a:r>
            <a:r>
              <a:rPr sz="2000" b="1" spc="-40" dirty="0" smtClean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, indicando-se o que será realizado a médi</a:t>
            </a:r>
            <a:r>
              <a:rPr sz="2000" spc="-40" dirty="0" smtClean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, curto ou longo p</a:t>
            </a:r>
            <a:r>
              <a:rPr sz="2000" spc="-45" dirty="0" smtClean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a</a:t>
            </a:r>
            <a:r>
              <a:rPr sz="2000" spc="-15" dirty="0" smtClean="0">
                <a:solidFill>
                  <a:srgbClr val="333333"/>
                </a:solidFill>
                <a:latin typeface="Verdana"/>
                <a:cs typeface="Verdana"/>
              </a:rPr>
              <a:t>z</a:t>
            </a:r>
            <a:r>
              <a:rPr sz="2000" spc="0" dirty="0" smtClean="0">
                <a:solidFill>
                  <a:srgbClr val="333333"/>
                </a:solidFill>
                <a:latin typeface="Verdana"/>
                <a:cs typeface="Verdana"/>
              </a:rPr>
              <a:t>o</a:t>
            </a:r>
            <a:r>
              <a:rPr lang="x-none" sz="2000" spc="0" dirty="0" smtClean="0">
                <a:solidFill>
                  <a:srgbClr val="333333"/>
                </a:solidFill>
                <a:latin typeface="Verdana"/>
                <a:cs typeface="Verdana"/>
              </a:rPr>
              <a:t>. </a:t>
            </a:r>
          </a:p>
          <a:p>
            <a:pPr marL="12700" marR="1252855">
              <a:lnSpc>
                <a:spcPct val="104200"/>
              </a:lnSpc>
              <a:buClr>
                <a:srgbClr val="333333"/>
              </a:buClr>
              <a:tabLst>
                <a:tab pos="217170" algn="l"/>
              </a:tabLst>
            </a:pPr>
            <a:endParaRPr lang="x-none" sz="2000" spc="0" dirty="0" smtClean="0">
              <a:solidFill>
                <a:srgbClr val="333333"/>
              </a:solidFill>
              <a:latin typeface="Verdana"/>
              <a:cs typeface="Verdana"/>
            </a:endParaRPr>
          </a:p>
          <a:p>
            <a:pPr marL="355600" marR="1252855" indent="-342900">
              <a:lnSpc>
                <a:spcPct val="104200"/>
              </a:lnSpc>
              <a:buClr>
                <a:srgbClr val="333333"/>
              </a:buClr>
              <a:buFont typeface="Arial"/>
              <a:buChar char="•"/>
              <a:tabLst>
                <a:tab pos="217170" algn="l"/>
              </a:tabLst>
            </a:pPr>
            <a:r>
              <a:rPr lang="x-none" sz="2000" b="1" dirty="0" smtClean="0">
                <a:solidFill>
                  <a:srgbClr val="333333"/>
                </a:solidFill>
                <a:latin typeface="Verdana"/>
                <a:cs typeface="Verdana"/>
              </a:rPr>
              <a:t>Formação da Comissões Mistas </a:t>
            </a:r>
            <a:r>
              <a:rPr lang="x-none" sz="2000" dirty="0" smtClean="0">
                <a:solidFill>
                  <a:srgbClr val="333333"/>
                </a:solidFill>
                <a:latin typeface="Verdana"/>
                <a:cs typeface="Verdana"/>
              </a:rPr>
              <a:t>(espaço físico, convivência, pedagógica, voluntários, etc.) 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5" name="Picture 4" descr="WP_20140801_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1495424"/>
            <a:ext cx="4114800" cy="2314576"/>
          </a:xfrm>
          <a:prstGeom prst="rect">
            <a:avLst/>
          </a:prstGeom>
        </p:spPr>
      </p:pic>
      <p:sp>
        <p:nvSpPr>
          <p:cNvPr id="6" name="object 4"/>
          <p:cNvSpPr txBox="1"/>
          <p:nvPr/>
        </p:nvSpPr>
        <p:spPr>
          <a:xfrm>
            <a:off x="2260600" y="1143000"/>
            <a:ext cx="4572000" cy="1295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 smtClean="0">
                <a:solidFill>
                  <a:srgbClr val="333333"/>
                </a:solidFill>
                <a:latin typeface="Verdana"/>
                <a:cs typeface="Verdana"/>
              </a:rPr>
              <a:t>Assembleia de planejamento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E8BA0A"/>
                </a:solidFill>
                <a:latin typeface="Verdana"/>
                <a:cs typeface="Verdana"/>
              </a:rPr>
              <a:t>Planejamento</a:t>
            </a:r>
            <a:r>
              <a:rPr sz="3800" b="1" u="sng" spc="1995" dirty="0" smtClean="0">
                <a:solidFill>
                  <a:srgbClr val="E8BA0A"/>
                </a:solidFill>
                <a:latin typeface="Verdana"/>
                <a:cs typeface="Verdana"/>
              </a:rPr>
              <a:t> 	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087830"/>
            <a:ext cx="10160000" cy="532169"/>
          </a:xfrm>
          <a:custGeom>
            <a:avLst/>
            <a:gdLst/>
            <a:ahLst/>
            <a:cxnLst/>
            <a:rect l="l" t="t" r="r" b="b"/>
            <a:pathLst>
              <a:path w="10160000" h="5321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532169"/>
                </a:lnTo>
                <a:lnTo>
                  <a:pt x="10160000" y="5321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5321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E8BA0A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200" y="1219200"/>
            <a:ext cx="9144000" cy="914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Uma vez que já sabemos onde queremos chegar (sonho) e o que é prioritário ...</a:t>
            </a:r>
          </a:p>
          <a:p>
            <a:pPr marL="12700" algn="ctr"/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  </a:t>
            </a:r>
          </a:p>
        </p:txBody>
      </p:sp>
      <p:pic>
        <p:nvPicPr>
          <p:cNvPr id="6" name="Picture 5" descr="_MG_83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3733800"/>
            <a:ext cx="4115828" cy="2743199"/>
          </a:xfrm>
          <a:prstGeom prst="rect">
            <a:avLst/>
          </a:prstGeom>
        </p:spPr>
      </p:pic>
      <p:pic>
        <p:nvPicPr>
          <p:cNvPr id="7" name="Picture 6" descr="_MG_86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733800"/>
            <a:ext cx="4115829" cy="2743200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584200" y="2286000"/>
            <a:ext cx="8534400" cy="1066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  </a:t>
            </a:r>
          </a:p>
          <a:p>
            <a:pPr marL="12700" algn="ctr"/>
            <a:r>
              <a:rPr lang="pt-BR" sz="2000" dirty="0" smtClean="0">
                <a:solidFill>
                  <a:srgbClr val="333333"/>
                </a:solidFill>
                <a:latin typeface="Verdana"/>
                <a:cs typeface="Verdana"/>
              </a:rPr>
              <a:t>Deve-se ativar o </a:t>
            </a:r>
            <a:r>
              <a:rPr lang="pt-BR" sz="2000" b="1" dirty="0" smtClean="0">
                <a:solidFill>
                  <a:srgbClr val="333333"/>
                </a:solidFill>
                <a:latin typeface="Verdana"/>
                <a:cs typeface="Verdana"/>
              </a:rPr>
              <a:t>plano de transformação</a:t>
            </a:r>
            <a:endParaRPr lang="pt-BR" sz="2000" b="1" dirty="0">
              <a:solidFill>
                <a:srgbClr val="33333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7435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59999" cy="1877395"/>
          </a:xfrm>
          <a:custGeom>
            <a:avLst/>
            <a:gdLst/>
            <a:ahLst/>
            <a:cxnLst/>
            <a:rect l="l" t="t" r="r" b="b"/>
            <a:pathLst>
              <a:path w="10159999" h="1877395">
                <a:moveTo>
                  <a:pt x="10160000" y="0"/>
                </a:moveTo>
                <a:lnTo>
                  <a:pt x="0" y="0"/>
                </a:lnTo>
                <a:lnTo>
                  <a:pt x="0" y="1662560"/>
                </a:lnTo>
                <a:lnTo>
                  <a:pt x="27243" y="1679153"/>
                </a:lnTo>
                <a:lnTo>
                  <a:pt x="288069" y="1773408"/>
                </a:lnTo>
                <a:lnTo>
                  <a:pt x="592786" y="1835860"/>
                </a:lnTo>
                <a:lnTo>
                  <a:pt x="936369" y="1869520"/>
                </a:lnTo>
                <a:lnTo>
                  <a:pt x="1313791" y="1877395"/>
                </a:lnTo>
                <a:lnTo>
                  <a:pt x="1720023" y="1862495"/>
                </a:lnTo>
                <a:lnTo>
                  <a:pt x="2150039" y="1827829"/>
                </a:lnTo>
                <a:lnTo>
                  <a:pt x="2598811" y="1776406"/>
                </a:lnTo>
                <a:lnTo>
                  <a:pt x="3061313" y="1711235"/>
                </a:lnTo>
                <a:lnTo>
                  <a:pt x="3532517" y="1635324"/>
                </a:lnTo>
                <a:lnTo>
                  <a:pt x="4007396" y="1551682"/>
                </a:lnTo>
                <a:lnTo>
                  <a:pt x="6260962" y="1122831"/>
                </a:lnTo>
                <a:lnTo>
                  <a:pt x="6652319" y="1055994"/>
                </a:lnTo>
                <a:lnTo>
                  <a:pt x="7012161" y="1002489"/>
                </a:lnTo>
                <a:lnTo>
                  <a:pt x="7335460" y="965325"/>
                </a:lnTo>
                <a:lnTo>
                  <a:pt x="7617189" y="947511"/>
                </a:lnTo>
                <a:lnTo>
                  <a:pt x="8288814" y="930705"/>
                </a:lnTo>
                <a:lnTo>
                  <a:pt x="8471713" y="927974"/>
                </a:lnTo>
                <a:lnTo>
                  <a:pt x="10160000" y="927192"/>
                </a:lnTo>
                <a:lnTo>
                  <a:pt x="10160000" y="0"/>
                </a:lnTo>
              </a:path>
              <a:path w="10159999" h="1877395">
                <a:moveTo>
                  <a:pt x="10160000" y="927192"/>
                </a:moveTo>
                <a:lnTo>
                  <a:pt x="8638010" y="927192"/>
                </a:lnTo>
                <a:lnTo>
                  <a:pt x="8790034" y="928671"/>
                </a:lnTo>
                <a:lnTo>
                  <a:pt x="8930119" y="932719"/>
                </a:lnTo>
                <a:lnTo>
                  <a:pt x="9060593" y="939644"/>
                </a:lnTo>
                <a:lnTo>
                  <a:pt x="9183789" y="949757"/>
                </a:lnTo>
                <a:lnTo>
                  <a:pt x="9302038" y="963367"/>
                </a:lnTo>
                <a:lnTo>
                  <a:pt x="9417670" y="980782"/>
                </a:lnTo>
                <a:lnTo>
                  <a:pt x="9533016" y="1002313"/>
                </a:lnTo>
                <a:lnTo>
                  <a:pt x="9650408" y="1028267"/>
                </a:lnTo>
                <a:lnTo>
                  <a:pt x="9772177" y="1058956"/>
                </a:lnTo>
                <a:lnTo>
                  <a:pt x="9900653" y="1094686"/>
                </a:lnTo>
                <a:lnTo>
                  <a:pt x="10038168" y="1135769"/>
                </a:lnTo>
                <a:lnTo>
                  <a:pt x="10160000" y="1174019"/>
                </a:lnTo>
                <a:lnTo>
                  <a:pt x="10160000" y="927192"/>
                </a:lnTo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08685"/>
            <a:ext cx="10159999" cy="1611314"/>
          </a:xfrm>
          <a:custGeom>
            <a:avLst/>
            <a:gdLst/>
            <a:ahLst/>
            <a:cxnLst/>
            <a:rect l="l" t="t" r="r" b="b"/>
            <a:pathLst>
              <a:path w="10159999" h="1611314">
                <a:moveTo>
                  <a:pt x="3496105" y="0"/>
                </a:moveTo>
                <a:lnTo>
                  <a:pt x="3103046" y="13306"/>
                </a:lnTo>
                <a:lnTo>
                  <a:pt x="2713055" y="40077"/>
                </a:lnTo>
                <a:lnTo>
                  <a:pt x="2327666" y="78883"/>
                </a:lnTo>
                <a:lnTo>
                  <a:pt x="1948415" y="128294"/>
                </a:lnTo>
                <a:lnTo>
                  <a:pt x="1576834" y="186878"/>
                </a:lnTo>
                <a:lnTo>
                  <a:pt x="1214459" y="253205"/>
                </a:lnTo>
                <a:lnTo>
                  <a:pt x="862823" y="325846"/>
                </a:lnTo>
                <a:lnTo>
                  <a:pt x="523460" y="403369"/>
                </a:lnTo>
                <a:lnTo>
                  <a:pt x="197906" y="484344"/>
                </a:lnTo>
                <a:lnTo>
                  <a:pt x="0" y="537294"/>
                </a:lnTo>
                <a:lnTo>
                  <a:pt x="0" y="1611314"/>
                </a:lnTo>
                <a:lnTo>
                  <a:pt x="10159999" y="1611314"/>
                </a:lnTo>
                <a:lnTo>
                  <a:pt x="10159999" y="441408"/>
                </a:lnTo>
                <a:lnTo>
                  <a:pt x="9397114" y="441408"/>
                </a:lnTo>
                <a:lnTo>
                  <a:pt x="9175343" y="436988"/>
                </a:lnTo>
                <a:lnTo>
                  <a:pt x="8949314" y="427166"/>
                </a:lnTo>
                <a:lnTo>
                  <a:pt x="8718444" y="412529"/>
                </a:lnTo>
                <a:lnTo>
                  <a:pt x="8482151" y="393663"/>
                </a:lnTo>
                <a:lnTo>
                  <a:pt x="7990966" y="345584"/>
                </a:lnTo>
                <a:lnTo>
                  <a:pt x="6326645" y="160783"/>
                </a:lnTo>
                <a:lnTo>
                  <a:pt x="5692743" y="101287"/>
                </a:lnTo>
                <a:lnTo>
                  <a:pt x="5358332" y="74571"/>
                </a:lnTo>
                <a:lnTo>
                  <a:pt x="5011506" y="50657"/>
                </a:lnTo>
                <a:lnTo>
                  <a:pt x="4651680" y="30131"/>
                </a:lnTo>
                <a:lnTo>
                  <a:pt x="4278272" y="13580"/>
                </a:lnTo>
                <a:lnTo>
                  <a:pt x="3890699" y="1589"/>
                </a:lnTo>
                <a:lnTo>
                  <a:pt x="3496105" y="0"/>
                </a:lnTo>
              </a:path>
              <a:path w="10159999" h="1611314">
                <a:moveTo>
                  <a:pt x="10159999" y="421343"/>
                </a:moveTo>
                <a:lnTo>
                  <a:pt x="10036020" y="426806"/>
                </a:lnTo>
                <a:lnTo>
                  <a:pt x="9615211" y="439840"/>
                </a:lnTo>
                <a:lnTo>
                  <a:pt x="9397114" y="441408"/>
                </a:lnTo>
                <a:lnTo>
                  <a:pt x="10159999" y="441408"/>
                </a:lnTo>
                <a:lnTo>
                  <a:pt x="10159999" y="421343"/>
                </a:lnTo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90836" y="3738265"/>
            <a:ext cx="6777355" cy="370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 smtClean="0">
                <a:solidFill>
                  <a:srgbClr val="F8971D"/>
                </a:solidFill>
                <a:latin typeface="Verdana"/>
                <a:cs typeface="Verdana"/>
                <a:hlinkClick r:id="rId2"/>
              </a:rPr>
              <a:t>www.comunidadedeaprendizagem.com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13105" y="506749"/>
            <a:ext cx="1355938" cy="254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87460" y="554102"/>
            <a:ext cx="106480" cy="195402"/>
          </a:xfrm>
          <a:custGeom>
            <a:avLst/>
            <a:gdLst/>
            <a:ahLst/>
            <a:cxnLst/>
            <a:rect l="l" t="t" r="r" b="b"/>
            <a:pathLst>
              <a:path w="106480" h="195402">
                <a:moveTo>
                  <a:pt x="38891" y="51879"/>
                </a:moveTo>
                <a:lnTo>
                  <a:pt x="9076" y="84861"/>
                </a:lnTo>
                <a:lnTo>
                  <a:pt x="1413" y="130035"/>
                </a:lnTo>
                <a:lnTo>
                  <a:pt x="0" y="161861"/>
                </a:lnTo>
                <a:lnTo>
                  <a:pt x="1311" y="166725"/>
                </a:lnTo>
                <a:lnTo>
                  <a:pt x="7064" y="176542"/>
                </a:lnTo>
                <a:lnTo>
                  <a:pt x="10531" y="180771"/>
                </a:lnTo>
                <a:lnTo>
                  <a:pt x="14621" y="184277"/>
                </a:lnTo>
                <a:lnTo>
                  <a:pt x="18685" y="187807"/>
                </a:lnTo>
                <a:lnTo>
                  <a:pt x="22914" y="190538"/>
                </a:lnTo>
                <a:lnTo>
                  <a:pt x="31613" y="194437"/>
                </a:lnTo>
                <a:lnTo>
                  <a:pt x="35182" y="195402"/>
                </a:lnTo>
                <a:lnTo>
                  <a:pt x="102733" y="195402"/>
                </a:lnTo>
                <a:lnTo>
                  <a:pt x="103978" y="194437"/>
                </a:lnTo>
                <a:lnTo>
                  <a:pt x="105642" y="190538"/>
                </a:lnTo>
                <a:lnTo>
                  <a:pt x="106061" y="188734"/>
                </a:lnTo>
                <a:lnTo>
                  <a:pt x="106061" y="187058"/>
                </a:lnTo>
                <a:lnTo>
                  <a:pt x="106384" y="180771"/>
                </a:lnTo>
                <a:lnTo>
                  <a:pt x="106480" y="172186"/>
                </a:lnTo>
                <a:lnTo>
                  <a:pt x="106351" y="168719"/>
                </a:lnTo>
                <a:lnTo>
                  <a:pt x="45012" y="168719"/>
                </a:lnTo>
                <a:lnTo>
                  <a:pt x="43336" y="167805"/>
                </a:lnTo>
                <a:lnTo>
                  <a:pt x="27956" y="144907"/>
                </a:lnTo>
                <a:lnTo>
                  <a:pt x="27956" y="140639"/>
                </a:lnTo>
                <a:lnTo>
                  <a:pt x="37684" y="98856"/>
                </a:lnTo>
                <a:lnTo>
                  <a:pt x="46307" y="82550"/>
                </a:lnTo>
                <a:lnTo>
                  <a:pt x="103096" y="82550"/>
                </a:lnTo>
                <a:lnTo>
                  <a:pt x="103712" y="65874"/>
                </a:lnTo>
                <a:lnTo>
                  <a:pt x="72990" y="65874"/>
                </a:lnTo>
                <a:lnTo>
                  <a:pt x="67059" y="61798"/>
                </a:lnTo>
                <a:lnTo>
                  <a:pt x="60519" y="58369"/>
                </a:lnTo>
                <a:lnTo>
                  <a:pt x="46257" y="52806"/>
                </a:lnTo>
                <a:lnTo>
                  <a:pt x="38891" y="51879"/>
                </a:lnTo>
                <a:close/>
              </a:path>
              <a:path w="106480" h="195402">
                <a:moveTo>
                  <a:pt x="103096" y="82550"/>
                </a:moveTo>
                <a:lnTo>
                  <a:pt x="48339" y="82550"/>
                </a:lnTo>
                <a:lnTo>
                  <a:pt x="50562" y="83019"/>
                </a:lnTo>
                <a:lnTo>
                  <a:pt x="55375" y="84861"/>
                </a:lnTo>
                <a:lnTo>
                  <a:pt x="72990" y="95885"/>
                </a:lnTo>
                <a:lnTo>
                  <a:pt x="72869" y="107810"/>
                </a:lnTo>
                <a:lnTo>
                  <a:pt x="72749" y="116001"/>
                </a:lnTo>
                <a:lnTo>
                  <a:pt x="72241" y="123037"/>
                </a:lnTo>
                <a:lnTo>
                  <a:pt x="71314" y="130644"/>
                </a:lnTo>
                <a:lnTo>
                  <a:pt x="71209" y="147726"/>
                </a:lnTo>
                <a:lnTo>
                  <a:pt x="45012" y="168719"/>
                </a:lnTo>
                <a:lnTo>
                  <a:pt x="106351" y="168719"/>
                </a:lnTo>
                <a:lnTo>
                  <a:pt x="105921" y="157187"/>
                </a:lnTo>
                <a:lnTo>
                  <a:pt x="105515" y="149631"/>
                </a:lnTo>
                <a:lnTo>
                  <a:pt x="104397" y="134442"/>
                </a:lnTo>
                <a:lnTo>
                  <a:pt x="103663" y="123037"/>
                </a:lnTo>
                <a:lnTo>
                  <a:pt x="102962" y="111417"/>
                </a:lnTo>
                <a:lnTo>
                  <a:pt x="102855" y="107810"/>
                </a:lnTo>
                <a:lnTo>
                  <a:pt x="102965" y="86029"/>
                </a:lnTo>
                <a:lnTo>
                  <a:pt x="103096" y="82550"/>
                </a:lnTo>
                <a:close/>
              </a:path>
              <a:path w="106480" h="195402">
                <a:moveTo>
                  <a:pt x="106061" y="0"/>
                </a:moveTo>
                <a:lnTo>
                  <a:pt x="74654" y="0"/>
                </a:lnTo>
                <a:lnTo>
                  <a:pt x="74285" y="3530"/>
                </a:lnTo>
                <a:lnTo>
                  <a:pt x="74006" y="6858"/>
                </a:lnTo>
                <a:lnTo>
                  <a:pt x="73828" y="10007"/>
                </a:lnTo>
                <a:lnTo>
                  <a:pt x="73447" y="12598"/>
                </a:lnTo>
                <a:lnTo>
                  <a:pt x="73219" y="15328"/>
                </a:lnTo>
                <a:lnTo>
                  <a:pt x="73130" y="18211"/>
                </a:lnTo>
                <a:lnTo>
                  <a:pt x="72990" y="24739"/>
                </a:lnTo>
                <a:lnTo>
                  <a:pt x="73358" y="26403"/>
                </a:lnTo>
                <a:lnTo>
                  <a:pt x="73587" y="28816"/>
                </a:lnTo>
                <a:lnTo>
                  <a:pt x="73776" y="38672"/>
                </a:lnTo>
                <a:lnTo>
                  <a:pt x="73587" y="46189"/>
                </a:lnTo>
                <a:lnTo>
                  <a:pt x="73079" y="58280"/>
                </a:lnTo>
                <a:lnTo>
                  <a:pt x="72990" y="65874"/>
                </a:lnTo>
                <a:lnTo>
                  <a:pt x="103712" y="65874"/>
                </a:lnTo>
                <a:lnTo>
                  <a:pt x="104650" y="38595"/>
                </a:lnTo>
                <a:lnTo>
                  <a:pt x="106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9131" y="606276"/>
            <a:ext cx="91963" cy="147256"/>
          </a:xfrm>
          <a:custGeom>
            <a:avLst/>
            <a:gdLst/>
            <a:ahLst/>
            <a:cxnLst/>
            <a:rect l="l" t="t" r="r" b="b"/>
            <a:pathLst>
              <a:path w="91963" h="147256">
                <a:moveTo>
                  <a:pt x="37759" y="0"/>
                </a:moveTo>
                <a:lnTo>
                  <a:pt x="14416" y="13144"/>
                </a:lnTo>
                <a:lnTo>
                  <a:pt x="10708" y="17602"/>
                </a:lnTo>
                <a:lnTo>
                  <a:pt x="126" y="54559"/>
                </a:lnTo>
                <a:lnTo>
                  <a:pt x="0" y="74485"/>
                </a:lnTo>
                <a:lnTo>
                  <a:pt x="104" y="78282"/>
                </a:lnTo>
                <a:lnTo>
                  <a:pt x="6263" y="118770"/>
                </a:lnTo>
                <a:lnTo>
                  <a:pt x="40769" y="147256"/>
                </a:lnTo>
                <a:lnTo>
                  <a:pt x="48236" y="146837"/>
                </a:lnTo>
                <a:lnTo>
                  <a:pt x="80710" y="122618"/>
                </a:lnTo>
                <a:lnTo>
                  <a:pt x="81906" y="119189"/>
                </a:lnTo>
                <a:lnTo>
                  <a:pt x="45735" y="119189"/>
                </a:lnTo>
                <a:lnTo>
                  <a:pt x="43144" y="118630"/>
                </a:lnTo>
                <a:lnTo>
                  <a:pt x="41556" y="117754"/>
                </a:lnTo>
                <a:lnTo>
                  <a:pt x="39715" y="116268"/>
                </a:lnTo>
                <a:lnTo>
                  <a:pt x="37302" y="115163"/>
                </a:lnTo>
                <a:lnTo>
                  <a:pt x="29885" y="86626"/>
                </a:lnTo>
                <a:lnTo>
                  <a:pt x="29326" y="83654"/>
                </a:lnTo>
                <a:lnTo>
                  <a:pt x="28590" y="81241"/>
                </a:lnTo>
                <a:lnTo>
                  <a:pt x="34152" y="81241"/>
                </a:lnTo>
                <a:lnTo>
                  <a:pt x="40769" y="80962"/>
                </a:lnTo>
                <a:lnTo>
                  <a:pt x="56149" y="79857"/>
                </a:lnTo>
                <a:lnTo>
                  <a:pt x="63235" y="79578"/>
                </a:lnTo>
                <a:lnTo>
                  <a:pt x="80850" y="79578"/>
                </a:lnTo>
                <a:lnTo>
                  <a:pt x="81968" y="79209"/>
                </a:lnTo>
                <a:lnTo>
                  <a:pt x="83161" y="78981"/>
                </a:lnTo>
                <a:lnTo>
                  <a:pt x="85752" y="78790"/>
                </a:lnTo>
                <a:lnTo>
                  <a:pt x="86959" y="78651"/>
                </a:lnTo>
                <a:lnTo>
                  <a:pt x="89372" y="78282"/>
                </a:lnTo>
                <a:lnTo>
                  <a:pt x="91963" y="78181"/>
                </a:lnTo>
                <a:lnTo>
                  <a:pt x="91910" y="73190"/>
                </a:lnTo>
                <a:lnTo>
                  <a:pt x="91785" y="70129"/>
                </a:lnTo>
                <a:lnTo>
                  <a:pt x="91035" y="60121"/>
                </a:lnTo>
                <a:lnTo>
                  <a:pt x="90388" y="54889"/>
                </a:lnTo>
                <a:lnTo>
                  <a:pt x="90332" y="54559"/>
                </a:lnTo>
                <a:lnTo>
                  <a:pt x="28590" y="54559"/>
                </a:lnTo>
                <a:lnTo>
                  <a:pt x="28691" y="50863"/>
                </a:lnTo>
                <a:lnTo>
                  <a:pt x="49672" y="24676"/>
                </a:lnTo>
                <a:lnTo>
                  <a:pt x="82918" y="24676"/>
                </a:lnTo>
                <a:lnTo>
                  <a:pt x="82057" y="22644"/>
                </a:lnTo>
                <a:lnTo>
                  <a:pt x="52681" y="1651"/>
                </a:lnTo>
                <a:lnTo>
                  <a:pt x="48694" y="1181"/>
                </a:lnTo>
                <a:lnTo>
                  <a:pt x="41277" y="76"/>
                </a:lnTo>
                <a:lnTo>
                  <a:pt x="37759" y="0"/>
                </a:lnTo>
                <a:close/>
              </a:path>
              <a:path w="91963" h="147256">
                <a:moveTo>
                  <a:pt x="70741" y="93891"/>
                </a:moveTo>
                <a:lnTo>
                  <a:pt x="61673" y="102743"/>
                </a:lnTo>
                <a:lnTo>
                  <a:pt x="61254" y="103987"/>
                </a:lnTo>
                <a:lnTo>
                  <a:pt x="59578" y="107149"/>
                </a:lnTo>
                <a:lnTo>
                  <a:pt x="57965" y="109131"/>
                </a:lnTo>
                <a:lnTo>
                  <a:pt x="55552" y="111544"/>
                </a:lnTo>
                <a:lnTo>
                  <a:pt x="53888" y="113030"/>
                </a:lnTo>
                <a:lnTo>
                  <a:pt x="52491" y="114414"/>
                </a:lnTo>
                <a:lnTo>
                  <a:pt x="50268" y="117005"/>
                </a:lnTo>
                <a:lnTo>
                  <a:pt x="49164" y="117944"/>
                </a:lnTo>
                <a:lnTo>
                  <a:pt x="46941" y="119049"/>
                </a:lnTo>
                <a:lnTo>
                  <a:pt x="45735" y="119189"/>
                </a:lnTo>
                <a:lnTo>
                  <a:pt x="81906" y="119189"/>
                </a:lnTo>
                <a:lnTo>
                  <a:pt x="83559" y="114414"/>
                </a:lnTo>
                <a:lnTo>
                  <a:pt x="84647" y="110705"/>
                </a:lnTo>
                <a:lnTo>
                  <a:pt x="85574" y="106819"/>
                </a:lnTo>
                <a:lnTo>
                  <a:pt x="85943" y="105892"/>
                </a:lnTo>
                <a:lnTo>
                  <a:pt x="86171" y="105016"/>
                </a:lnTo>
                <a:lnTo>
                  <a:pt x="86362" y="103339"/>
                </a:lnTo>
                <a:lnTo>
                  <a:pt x="86502" y="102463"/>
                </a:lnTo>
                <a:lnTo>
                  <a:pt x="86870" y="100609"/>
                </a:lnTo>
                <a:lnTo>
                  <a:pt x="86959" y="98755"/>
                </a:lnTo>
                <a:lnTo>
                  <a:pt x="85473" y="98018"/>
                </a:lnTo>
                <a:lnTo>
                  <a:pt x="83492" y="97129"/>
                </a:lnTo>
                <a:lnTo>
                  <a:pt x="78488" y="95110"/>
                </a:lnTo>
                <a:lnTo>
                  <a:pt x="75935" y="94449"/>
                </a:lnTo>
                <a:lnTo>
                  <a:pt x="70741" y="93891"/>
                </a:lnTo>
                <a:close/>
              </a:path>
              <a:path w="91963" h="147256">
                <a:moveTo>
                  <a:pt x="82918" y="24676"/>
                </a:moveTo>
                <a:lnTo>
                  <a:pt x="49672" y="24676"/>
                </a:lnTo>
                <a:lnTo>
                  <a:pt x="53050" y="26581"/>
                </a:lnTo>
                <a:lnTo>
                  <a:pt x="56949" y="30657"/>
                </a:lnTo>
                <a:lnTo>
                  <a:pt x="61673" y="54559"/>
                </a:lnTo>
                <a:lnTo>
                  <a:pt x="90332" y="54559"/>
                </a:lnTo>
                <a:lnTo>
                  <a:pt x="88534" y="43954"/>
                </a:lnTo>
                <a:lnTo>
                  <a:pt x="87289" y="38481"/>
                </a:lnTo>
                <a:lnTo>
                  <a:pt x="84139" y="27559"/>
                </a:lnTo>
                <a:lnTo>
                  <a:pt x="82918" y="246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0569" y="868846"/>
            <a:ext cx="1915484" cy="350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054" y="349813"/>
            <a:ext cx="972382" cy="936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986230"/>
            <a:ext cx="10160000" cy="633769"/>
          </a:xfrm>
          <a:custGeom>
            <a:avLst/>
            <a:gdLst/>
            <a:ahLst/>
            <a:cxnLst/>
            <a:rect l="l" t="t" r="r" b="b"/>
            <a:pathLst>
              <a:path w="10160000" h="6337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633769"/>
                </a:lnTo>
                <a:lnTo>
                  <a:pt x="10160000" y="6337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6337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300" y="394418"/>
            <a:ext cx="8408035" cy="808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>
              <a:lnSpc>
                <a:spcPts val="4415"/>
              </a:lnSpc>
              <a:tabLst>
                <a:tab pos="8381365" algn="l"/>
              </a:tabLst>
            </a:pPr>
            <a:r>
              <a:rPr sz="3200" b="1" u="sng" dirty="0" smtClean="0">
                <a:solidFill>
                  <a:srgbClr val="F8971D"/>
                </a:solidFill>
                <a:latin typeface="Verdana"/>
                <a:cs typeface="Verdana"/>
              </a:rPr>
              <a:t>O</a:t>
            </a:r>
            <a:r>
              <a:rPr lang="x-none" sz="3200" b="1" u="sng" dirty="0" smtClean="0">
                <a:solidFill>
                  <a:srgbClr val="F8971D"/>
                </a:solidFill>
                <a:latin typeface="Verdana"/>
                <a:cs typeface="Verdana"/>
              </a:rPr>
              <a:t>bjetivo</a:t>
            </a:r>
            <a:r>
              <a:rPr sz="3200" b="1" u="sng" dirty="0">
                <a:solidFill>
                  <a:srgbClr val="F8971D"/>
                </a:solidFill>
                <a:latin typeface="Verdana"/>
                <a:cs typeface="Verdana"/>
              </a:rPr>
              <a:t>	</a:t>
            </a:r>
            <a:endParaRPr sz="3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876300" y="3572319"/>
            <a:ext cx="3689985" cy="717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6700"/>
              </a:lnSpc>
            </a:pP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Melho</a:t>
            </a:r>
            <a:r>
              <a:rPr sz="2000" spc="-40" dirty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ando os resultados de aprendizagem dos alunos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876300" y="4613719"/>
            <a:ext cx="3689985" cy="717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6700"/>
              </a:lnSpc>
            </a:pP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Melho</a:t>
            </a:r>
            <a:r>
              <a:rPr sz="2000" spc="-40" dirty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ando os resultados de todas as crianças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876300" y="5655119"/>
            <a:ext cx="3345179" cy="1073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16700"/>
              </a:lnSpc>
            </a:pP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Melho</a:t>
            </a:r>
            <a:r>
              <a:rPr sz="2000" spc="-40" dirty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ando a co</a:t>
            </a:r>
            <a:r>
              <a:rPr sz="2000" spc="-25" dirty="0">
                <a:solidFill>
                  <a:srgbClr val="333333"/>
                </a:solidFill>
                <a:latin typeface="Verdana"/>
                <a:cs typeface="Verdana"/>
              </a:rPr>
              <a:t>n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vivência e a participação de toda a comunidade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876300" y="2716541"/>
            <a:ext cx="4084954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Como supe</a:t>
            </a:r>
            <a:r>
              <a:rPr sz="2000" spc="-40" dirty="0">
                <a:solidFill>
                  <a:srgbClr val="333333"/>
                </a:solidFill>
                <a:latin typeface="Verdana"/>
                <a:cs typeface="Verdana"/>
              </a:rPr>
              <a:t>r</a:t>
            </a:r>
            <a:r>
              <a:rPr sz="2000" dirty="0">
                <a:solidFill>
                  <a:srgbClr val="333333"/>
                </a:solidFill>
                <a:latin typeface="Verdana"/>
                <a:cs typeface="Verdana"/>
              </a:rPr>
              <a:t>ar as desigualdades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5333994" y="3907595"/>
            <a:ext cx="831546" cy="305028"/>
          </a:xfrm>
          <a:custGeom>
            <a:avLst/>
            <a:gdLst/>
            <a:ahLst/>
            <a:cxnLst/>
            <a:rect l="l" t="t" r="r" b="b"/>
            <a:pathLst>
              <a:path w="831546" h="305028">
                <a:moveTo>
                  <a:pt x="826516" y="173282"/>
                </a:moveTo>
                <a:lnTo>
                  <a:pt x="503514" y="173282"/>
                </a:lnTo>
                <a:lnTo>
                  <a:pt x="514943" y="173302"/>
                </a:lnTo>
                <a:lnTo>
                  <a:pt x="571163" y="175316"/>
                </a:lnTo>
                <a:lnTo>
                  <a:pt x="578358" y="175405"/>
                </a:lnTo>
                <a:lnTo>
                  <a:pt x="585597" y="176040"/>
                </a:lnTo>
                <a:lnTo>
                  <a:pt x="625481" y="178881"/>
                </a:lnTo>
                <a:lnTo>
                  <a:pt x="642869" y="180444"/>
                </a:lnTo>
                <a:lnTo>
                  <a:pt x="685822" y="184805"/>
                </a:lnTo>
                <a:lnTo>
                  <a:pt x="697793" y="186300"/>
                </a:lnTo>
                <a:lnTo>
                  <a:pt x="695769" y="190823"/>
                </a:lnTo>
                <a:lnTo>
                  <a:pt x="688124" y="196957"/>
                </a:lnTo>
                <a:lnTo>
                  <a:pt x="669508" y="212913"/>
                </a:lnTo>
                <a:lnTo>
                  <a:pt x="653703" y="226756"/>
                </a:lnTo>
                <a:lnTo>
                  <a:pt x="640708" y="238493"/>
                </a:lnTo>
                <a:lnTo>
                  <a:pt x="630946" y="247550"/>
                </a:lnTo>
                <a:lnTo>
                  <a:pt x="624840" y="253348"/>
                </a:lnTo>
                <a:lnTo>
                  <a:pt x="633084" y="264526"/>
                </a:lnTo>
                <a:lnTo>
                  <a:pt x="639489" y="272221"/>
                </a:lnTo>
                <a:lnTo>
                  <a:pt x="669104" y="305028"/>
                </a:lnTo>
                <a:lnTo>
                  <a:pt x="678928" y="296896"/>
                </a:lnTo>
                <a:lnTo>
                  <a:pt x="688582" y="288635"/>
                </a:lnTo>
                <a:lnTo>
                  <a:pt x="707766" y="272073"/>
                </a:lnTo>
                <a:lnTo>
                  <a:pt x="717578" y="263753"/>
                </a:lnTo>
                <a:lnTo>
                  <a:pt x="757417" y="232218"/>
                </a:lnTo>
                <a:lnTo>
                  <a:pt x="798856" y="203114"/>
                </a:lnTo>
                <a:lnTo>
                  <a:pt x="831546" y="183529"/>
                </a:lnTo>
                <a:lnTo>
                  <a:pt x="826516" y="173282"/>
                </a:lnTo>
                <a:close/>
              </a:path>
              <a:path w="831546" h="305028">
                <a:moveTo>
                  <a:pt x="424499" y="106937"/>
                </a:moveTo>
                <a:lnTo>
                  <a:pt x="360818" y="108988"/>
                </a:lnTo>
                <a:lnTo>
                  <a:pt x="291327" y="113052"/>
                </a:lnTo>
                <a:lnTo>
                  <a:pt x="218508" y="119345"/>
                </a:lnTo>
                <a:lnTo>
                  <a:pt x="148696" y="127294"/>
                </a:lnTo>
                <a:lnTo>
                  <a:pt x="98006" y="134248"/>
                </a:lnTo>
                <a:lnTo>
                  <a:pt x="48512" y="141980"/>
                </a:lnTo>
                <a:lnTo>
                  <a:pt x="0" y="150424"/>
                </a:lnTo>
                <a:lnTo>
                  <a:pt x="18440" y="208539"/>
                </a:lnTo>
                <a:lnTo>
                  <a:pt x="34158" y="205769"/>
                </a:lnTo>
                <a:lnTo>
                  <a:pt x="50006" y="203164"/>
                </a:lnTo>
                <a:lnTo>
                  <a:pt x="98252" y="196267"/>
                </a:lnTo>
                <a:lnTo>
                  <a:pt x="163955" y="188940"/>
                </a:lnTo>
                <a:lnTo>
                  <a:pt x="214015" y="184586"/>
                </a:lnTo>
                <a:lnTo>
                  <a:pt x="298371" y="178917"/>
                </a:lnTo>
                <a:lnTo>
                  <a:pt x="349224" y="176141"/>
                </a:lnTo>
                <a:lnTo>
                  <a:pt x="440668" y="174642"/>
                </a:lnTo>
                <a:lnTo>
                  <a:pt x="491987" y="173423"/>
                </a:lnTo>
                <a:lnTo>
                  <a:pt x="503514" y="173282"/>
                </a:lnTo>
                <a:lnTo>
                  <a:pt x="826516" y="173282"/>
                </a:lnTo>
                <a:lnTo>
                  <a:pt x="826082" y="172399"/>
                </a:lnTo>
                <a:lnTo>
                  <a:pt x="798367" y="130343"/>
                </a:lnTo>
                <a:lnTo>
                  <a:pt x="791088" y="121290"/>
                </a:lnTo>
                <a:lnTo>
                  <a:pt x="701929" y="121290"/>
                </a:lnTo>
                <a:lnTo>
                  <a:pt x="690685" y="119668"/>
                </a:lnTo>
                <a:lnTo>
                  <a:pt x="640825" y="114515"/>
                </a:lnTo>
                <a:lnTo>
                  <a:pt x="581012" y="110063"/>
                </a:lnTo>
                <a:lnTo>
                  <a:pt x="573443" y="109416"/>
                </a:lnTo>
                <a:lnTo>
                  <a:pt x="565950" y="109301"/>
                </a:lnTo>
                <a:lnTo>
                  <a:pt x="558444" y="108984"/>
                </a:lnTo>
                <a:lnTo>
                  <a:pt x="513397" y="107295"/>
                </a:lnTo>
                <a:lnTo>
                  <a:pt x="487916" y="106943"/>
                </a:lnTo>
                <a:lnTo>
                  <a:pt x="424499" y="106937"/>
                </a:lnTo>
                <a:close/>
              </a:path>
              <a:path w="831546" h="305028">
                <a:moveTo>
                  <a:pt x="673022" y="0"/>
                </a:moveTo>
                <a:lnTo>
                  <a:pt x="632054" y="20301"/>
                </a:lnTo>
                <a:lnTo>
                  <a:pt x="613722" y="34724"/>
                </a:lnTo>
                <a:lnTo>
                  <a:pt x="685912" y="104961"/>
                </a:lnTo>
                <a:lnTo>
                  <a:pt x="695313" y="114515"/>
                </a:lnTo>
                <a:lnTo>
                  <a:pt x="701929" y="121290"/>
                </a:lnTo>
                <a:lnTo>
                  <a:pt x="791088" y="121290"/>
                </a:lnTo>
                <a:lnTo>
                  <a:pt x="764561" y="91121"/>
                </a:lnTo>
                <a:lnTo>
                  <a:pt x="736054" y="61172"/>
                </a:lnTo>
                <a:lnTo>
                  <a:pt x="709052" y="34247"/>
                </a:lnTo>
                <a:lnTo>
                  <a:pt x="681431" y="7796"/>
                </a:lnTo>
                <a:lnTo>
                  <a:pt x="673022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5333994" y="4951412"/>
            <a:ext cx="831546" cy="305028"/>
          </a:xfrm>
          <a:custGeom>
            <a:avLst/>
            <a:gdLst/>
            <a:ahLst/>
            <a:cxnLst/>
            <a:rect l="l" t="t" r="r" b="b"/>
            <a:pathLst>
              <a:path w="831546" h="305028">
                <a:moveTo>
                  <a:pt x="826516" y="173282"/>
                </a:moveTo>
                <a:lnTo>
                  <a:pt x="503514" y="173282"/>
                </a:lnTo>
                <a:lnTo>
                  <a:pt x="514943" y="173302"/>
                </a:lnTo>
                <a:lnTo>
                  <a:pt x="571163" y="175316"/>
                </a:lnTo>
                <a:lnTo>
                  <a:pt x="578358" y="175405"/>
                </a:lnTo>
                <a:lnTo>
                  <a:pt x="585597" y="176040"/>
                </a:lnTo>
                <a:lnTo>
                  <a:pt x="625481" y="178881"/>
                </a:lnTo>
                <a:lnTo>
                  <a:pt x="642869" y="180444"/>
                </a:lnTo>
                <a:lnTo>
                  <a:pt x="685822" y="184805"/>
                </a:lnTo>
                <a:lnTo>
                  <a:pt x="697793" y="186300"/>
                </a:lnTo>
                <a:lnTo>
                  <a:pt x="695769" y="190823"/>
                </a:lnTo>
                <a:lnTo>
                  <a:pt x="688124" y="196957"/>
                </a:lnTo>
                <a:lnTo>
                  <a:pt x="669508" y="212913"/>
                </a:lnTo>
                <a:lnTo>
                  <a:pt x="653703" y="226756"/>
                </a:lnTo>
                <a:lnTo>
                  <a:pt x="640708" y="238493"/>
                </a:lnTo>
                <a:lnTo>
                  <a:pt x="630946" y="247550"/>
                </a:lnTo>
                <a:lnTo>
                  <a:pt x="624840" y="253348"/>
                </a:lnTo>
                <a:lnTo>
                  <a:pt x="633084" y="264526"/>
                </a:lnTo>
                <a:lnTo>
                  <a:pt x="639489" y="272221"/>
                </a:lnTo>
                <a:lnTo>
                  <a:pt x="669104" y="305028"/>
                </a:lnTo>
                <a:lnTo>
                  <a:pt x="678928" y="296896"/>
                </a:lnTo>
                <a:lnTo>
                  <a:pt x="688582" y="288635"/>
                </a:lnTo>
                <a:lnTo>
                  <a:pt x="707766" y="272073"/>
                </a:lnTo>
                <a:lnTo>
                  <a:pt x="717578" y="263753"/>
                </a:lnTo>
                <a:lnTo>
                  <a:pt x="757417" y="232218"/>
                </a:lnTo>
                <a:lnTo>
                  <a:pt x="798856" y="203114"/>
                </a:lnTo>
                <a:lnTo>
                  <a:pt x="831546" y="183529"/>
                </a:lnTo>
                <a:lnTo>
                  <a:pt x="826516" y="173282"/>
                </a:lnTo>
                <a:close/>
              </a:path>
              <a:path w="831546" h="305028">
                <a:moveTo>
                  <a:pt x="424499" y="106937"/>
                </a:moveTo>
                <a:lnTo>
                  <a:pt x="360818" y="108988"/>
                </a:lnTo>
                <a:lnTo>
                  <a:pt x="291327" y="113052"/>
                </a:lnTo>
                <a:lnTo>
                  <a:pt x="218508" y="119345"/>
                </a:lnTo>
                <a:lnTo>
                  <a:pt x="148696" y="127294"/>
                </a:lnTo>
                <a:lnTo>
                  <a:pt x="98006" y="134248"/>
                </a:lnTo>
                <a:lnTo>
                  <a:pt x="48512" y="141980"/>
                </a:lnTo>
                <a:lnTo>
                  <a:pt x="0" y="150424"/>
                </a:lnTo>
                <a:lnTo>
                  <a:pt x="18440" y="208539"/>
                </a:lnTo>
                <a:lnTo>
                  <a:pt x="34158" y="205769"/>
                </a:lnTo>
                <a:lnTo>
                  <a:pt x="50006" y="203164"/>
                </a:lnTo>
                <a:lnTo>
                  <a:pt x="98252" y="196267"/>
                </a:lnTo>
                <a:lnTo>
                  <a:pt x="163955" y="188940"/>
                </a:lnTo>
                <a:lnTo>
                  <a:pt x="214015" y="184586"/>
                </a:lnTo>
                <a:lnTo>
                  <a:pt x="298371" y="178917"/>
                </a:lnTo>
                <a:lnTo>
                  <a:pt x="349224" y="176141"/>
                </a:lnTo>
                <a:lnTo>
                  <a:pt x="440668" y="174642"/>
                </a:lnTo>
                <a:lnTo>
                  <a:pt x="491987" y="173423"/>
                </a:lnTo>
                <a:lnTo>
                  <a:pt x="503514" y="173282"/>
                </a:lnTo>
                <a:lnTo>
                  <a:pt x="826516" y="173282"/>
                </a:lnTo>
                <a:lnTo>
                  <a:pt x="826082" y="172399"/>
                </a:lnTo>
                <a:lnTo>
                  <a:pt x="798367" y="130343"/>
                </a:lnTo>
                <a:lnTo>
                  <a:pt x="791088" y="121290"/>
                </a:lnTo>
                <a:lnTo>
                  <a:pt x="701929" y="121290"/>
                </a:lnTo>
                <a:lnTo>
                  <a:pt x="690685" y="119668"/>
                </a:lnTo>
                <a:lnTo>
                  <a:pt x="640825" y="114515"/>
                </a:lnTo>
                <a:lnTo>
                  <a:pt x="581012" y="110063"/>
                </a:lnTo>
                <a:lnTo>
                  <a:pt x="573443" y="109416"/>
                </a:lnTo>
                <a:lnTo>
                  <a:pt x="565950" y="109301"/>
                </a:lnTo>
                <a:lnTo>
                  <a:pt x="558444" y="108984"/>
                </a:lnTo>
                <a:lnTo>
                  <a:pt x="513397" y="107295"/>
                </a:lnTo>
                <a:lnTo>
                  <a:pt x="487916" y="106943"/>
                </a:lnTo>
                <a:lnTo>
                  <a:pt x="424499" y="106937"/>
                </a:lnTo>
                <a:close/>
              </a:path>
              <a:path w="831546" h="305028">
                <a:moveTo>
                  <a:pt x="673022" y="0"/>
                </a:moveTo>
                <a:lnTo>
                  <a:pt x="632054" y="20301"/>
                </a:lnTo>
                <a:lnTo>
                  <a:pt x="613722" y="34724"/>
                </a:lnTo>
                <a:lnTo>
                  <a:pt x="685912" y="104961"/>
                </a:lnTo>
                <a:lnTo>
                  <a:pt x="695313" y="114515"/>
                </a:lnTo>
                <a:lnTo>
                  <a:pt x="701929" y="121290"/>
                </a:lnTo>
                <a:lnTo>
                  <a:pt x="791088" y="121290"/>
                </a:lnTo>
                <a:lnTo>
                  <a:pt x="764561" y="91121"/>
                </a:lnTo>
                <a:lnTo>
                  <a:pt x="736054" y="61172"/>
                </a:lnTo>
                <a:lnTo>
                  <a:pt x="709052" y="34247"/>
                </a:lnTo>
                <a:lnTo>
                  <a:pt x="681431" y="7796"/>
                </a:lnTo>
                <a:lnTo>
                  <a:pt x="673022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5333994" y="6002871"/>
            <a:ext cx="831546" cy="305028"/>
          </a:xfrm>
          <a:custGeom>
            <a:avLst/>
            <a:gdLst/>
            <a:ahLst/>
            <a:cxnLst/>
            <a:rect l="l" t="t" r="r" b="b"/>
            <a:pathLst>
              <a:path w="831546" h="305028">
                <a:moveTo>
                  <a:pt x="826516" y="173282"/>
                </a:moveTo>
                <a:lnTo>
                  <a:pt x="503514" y="173282"/>
                </a:lnTo>
                <a:lnTo>
                  <a:pt x="514943" y="173302"/>
                </a:lnTo>
                <a:lnTo>
                  <a:pt x="571163" y="175316"/>
                </a:lnTo>
                <a:lnTo>
                  <a:pt x="578358" y="175405"/>
                </a:lnTo>
                <a:lnTo>
                  <a:pt x="585597" y="176040"/>
                </a:lnTo>
                <a:lnTo>
                  <a:pt x="625481" y="178881"/>
                </a:lnTo>
                <a:lnTo>
                  <a:pt x="642869" y="180444"/>
                </a:lnTo>
                <a:lnTo>
                  <a:pt x="685822" y="184805"/>
                </a:lnTo>
                <a:lnTo>
                  <a:pt x="697793" y="186300"/>
                </a:lnTo>
                <a:lnTo>
                  <a:pt x="695769" y="190823"/>
                </a:lnTo>
                <a:lnTo>
                  <a:pt x="688124" y="196957"/>
                </a:lnTo>
                <a:lnTo>
                  <a:pt x="669508" y="212913"/>
                </a:lnTo>
                <a:lnTo>
                  <a:pt x="653703" y="226756"/>
                </a:lnTo>
                <a:lnTo>
                  <a:pt x="640708" y="238493"/>
                </a:lnTo>
                <a:lnTo>
                  <a:pt x="630946" y="247550"/>
                </a:lnTo>
                <a:lnTo>
                  <a:pt x="624840" y="253348"/>
                </a:lnTo>
                <a:lnTo>
                  <a:pt x="633084" y="264526"/>
                </a:lnTo>
                <a:lnTo>
                  <a:pt x="639489" y="272221"/>
                </a:lnTo>
                <a:lnTo>
                  <a:pt x="669104" y="305028"/>
                </a:lnTo>
                <a:lnTo>
                  <a:pt x="678928" y="296896"/>
                </a:lnTo>
                <a:lnTo>
                  <a:pt x="688582" y="288635"/>
                </a:lnTo>
                <a:lnTo>
                  <a:pt x="707766" y="272073"/>
                </a:lnTo>
                <a:lnTo>
                  <a:pt x="717578" y="263753"/>
                </a:lnTo>
                <a:lnTo>
                  <a:pt x="757417" y="232218"/>
                </a:lnTo>
                <a:lnTo>
                  <a:pt x="798856" y="203114"/>
                </a:lnTo>
                <a:lnTo>
                  <a:pt x="831546" y="183529"/>
                </a:lnTo>
                <a:lnTo>
                  <a:pt x="826516" y="173282"/>
                </a:lnTo>
                <a:close/>
              </a:path>
              <a:path w="831546" h="305028">
                <a:moveTo>
                  <a:pt x="424499" y="106937"/>
                </a:moveTo>
                <a:lnTo>
                  <a:pt x="360818" y="108988"/>
                </a:lnTo>
                <a:lnTo>
                  <a:pt x="291327" y="113052"/>
                </a:lnTo>
                <a:lnTo>
                  <a:pt x="218508" y="119345"/>
                </a:lnTo>
                <a:lnTo>
                  <a:pt x="148696" y="127294"/>
                </a:lnTo>
                <a:lnTo>
                  <a:pt x="98006" y="134248"/>
                </a:lnTo>
                <a:lnTo>
                  <a:pt x="48512" y="141980"/>
                </a:lnTo>
                <a:lnTo>
                  <a:pt x="0" y="150424"/>
                </a:lnTo>
                <a:lnTo>
                  <a:pt x="18440" y="208539"/>
                </a:lnTo>
                <a:lnTo>
                  <a:pt x="34158" y="205769"/>
                </a:lnTo>
                <a:lnTo>
                  <a:pt x="50006" y="203164"/>
                </a:lnTo>
                <a:lnTo>
                  <a:pt x="98252" y="196267"/>
                </a:lnTo>
                <a:lnTo>
                  <a:pt x="163955" y="188940"/>
                </a:lnTo>
                <a:lnTo>
                  <a:pt x="214015" y="184586"/>
                </a:lnTo>
                <a:lnTo>
                  <a:pt x="298371" y="178917"/>
                </a:lnTo>
                <a:lnTo>
                  <a:pt x="349224" y="176141"/>
                </a:lnTo>
                <a:lnTo>
                  <a:pt x="440668" y="174642"/>
                </a:lnTo>
                <a:lnTo>
                  <a:pt x="491987" y="173423"/>
                </a:lnTo>
                <a:lnTo>
                  <a:pt x="503514" y="173282"/>
                </a:lnTo>
                <a:lnTo>
                  <a:pt x="826516" y="173282"/>
                </a:lnTo>
                <a:lnTo>
                  <a:pt x="826082" y="172399"/>
                </a:lnTo>
                <a:lnTo>
                  <a:pt x="798367" y="130343"/>
                </a:lnTo>
                <a:lnTo>
                  <a:pt x="791088" y="121290"/>
                </a:lnTo>
                <a:lnTo>
                  <a:pt x="701929" y="121290"/>
                </a:lnTo>
                <a:lnTo>
                  <a:pt x="690685" y="119668"/>
                </a:lnTo>
                <a:lnTo>
                  <a:pt x="640825" y="114515"/>
                </a:lnTo>
                <a:lnTo>
                  <a:pt x="581012" y="110063"/>
                </a:lnTo>
                <a:lnTo>
                  <a:pt x="573443" y="109416"/>
                </a:lnTo>
                <a:lnTo>
                  <a:pt x="565950" y="109301"/>
                </a:lnTo>
                <a:lnTo>
                  <a:pt x="558444" y="108984"/>
                </a:lnTo>
                <a:lnTo>
                  <a:pt x="513397" y="107295"/>
                </a:lnTo>
                <a:lnTo>
                  <a:pt x="487916" y="106943"/>
                </a:lnTo>
                <a:lnTo>
                  <a:pt x="424499" y="106937"/>
                </a:lnTo>
                <a:close/>
              </a:path>
              <a:path w="831546" h="305028">
                <a:moveTo>
                  <a:pt x="673022" y="0"/>
                </a:moveTo>
                <a:lnTo>
                  <a:pt x="632054" y="20301"/>
                </a:lnTo>
                <a:lnTo>
                  <a:pt x="613722" y="34724"/>
                </a:lnTo>
                <a:lnTo>
                  <a:pt x="685912" y="104961"/>
                </a:lnTo>
                <a:lnTo>
                  <a:pt x="695313" y="114515"/>
                </a:lnTo>
                <a:lnTo>
                  <a:pt x="701929" y="121290"/>
                </a:lnTo>
                <a:lnTo>
                  <a:pt x="791088" y="121290"/>
                </a:lnTo>
                <a:lnTo>
                  <a:pt x="764561" y="91121"/>
                </a:lnTo>
                <a:lnTo>
                  <a:pt x="736054" y="61172"/>
                </a:lnTo>
                <a:lnTo>
                  <a:pt x="709052" y="34247"/>
                </a:lnTo>
                <a:lnTo>
                  <a:pt x="681431" y="7796"/>
                </a:lnTo>
                <a:lnTo>
                  <a:pt x="673022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604000" y="3581400"/>
            <a:ext cx="1524000" cy="838200"/>
          </a:xfrm>
          <a:custGeom>
            <a:avLst/>
            <a:gdLst/>
            <a:ahLst/>
            <a:cxnLst/>
            <a:rect l="l" t="t" r="r" b="b"/>
            <a:pathLst>
              <a:path w="3289241" h="1407183">
                <a:moveTo>
                  <a:pt x="11416" y="2114"/>
                </a:moveTo>
                <a:lnTo>
                  <a:pt x="8853" y="50128"/>
                </a:lnTo>
                <a:lnTo>
                  <a:pt x="7120" y="96950"/>
                </a:lnTo>
                <a:lnTo>
                  <a:pt x="6449" y="130302"/>
                </a:lnTo>
                <a:lnTo>
                  <a:pt x="6557" y="168961"/>
                </a:lnTo>
                <a:lnTo>
                  <a:pt x="8418" y="208711"/>
                </a:lnTo>
                <a:lnTo>
                  <a:pt x="13042" y="238038"/>
                </a:lnTo>
                <a:lnTo>
                  <a:pt x="14488" y="245789"/>
                </a:lnTo>
                <a:lnTo>
                  <a:pt x="18301" y="294962"/>
                </a:lnTo>
                <a:lnTo>
                  <a:pt x="18907" y="342627"/>
                </a:lnTo>
                <a:lnTo>
                  <a:pt x="18854" y="375274"/>
                </a:lnTo>
                <a:lnTo>
                  <a:pt x="18553" y="414956"/>
                </a:lnTo>
                <a:lnTo>
                  <a:pt x="17957" y="465088"/>
                </a:lnTo>
                <a:lnTo>
                  <a:pt x="17171" y="518907"/>
                </a:lnTo>
                <a:lnTo>
                  <a:pt x="16074" y="584916"/>
                </a:lnTo>
                <a:lnTo>
                  <a:pt x="14694" y="661439"/>
                </a:lnTo>
                <a:lnTo>
                  <a:pt x="13022" y="749348"/>
                </a:lnTo>
                <a:lnTo>
                  <a:pt x="11051" y="849510"/>
                </a:lnTo>
                <a:lnTo>
                  <a:pt x="8772" y="962798"/>
                </a:lnTo>
                <a:lnTo>
                  <a:pt x="6056" y="1095923"/>
                </a:lnTo>
                <a:lnTo>
                  <a:pt x="0" y="1390103"/>
                </a:lnTo>
                <a:lnTo>
                  <a:pt x="1957927" y="1407183"/>
                </a:lnTo>
                <a:lnTo>
                  <a:pt x="3264166" y="1402791"/>
                </a:lnTo>
                <a:lnTo>
                  <a:pt x="3271248" y="1095923"/>
                </a:lnTo>
                <a:lnTo>
                  <a:pt x="3278612" y="771765"/>
                </a:lnTo>
                <a:lnTo>
                  <a:pt x="3282218" y="609956"/>
                </a:lnTo>
                <a:lnTo>
                  <a:pt x="3285426" y="462544"/>
                </a:lnTo>
                <a:lnTo>
                  <a:pt x="3286686" y="402935"/>
                </a:lnTo>
                <a:lnTo>
                  <a:pt x="3287773" y="349730"/>
                </a:lnTo>
                <a:lnTo>
                  <a:pt x="3288596" y="307046"/>
                </a:lnTo>
                <a:lnTo>
                  <a:pt x="3289241" y="265002"/>
                </a:lnTo>
                <a:lnTo>
                  <a:pt x="3289139" y="230365"/>
                </a:lnTo>
                <a:lnTo>
                  <a:pt x="3287009" y="188490"/>
                </a:lnTo>
                <a:lnTo>
                  <a:pt x="3282397" y="144697"/>
                </a:lnTo>
                <a:lnTo>
                  <a:pt x="3276431" y="96015"/>
                </a:lnTo>
                <a:lnTo>
                  <a:pt x="3265105" y="7327"/>
                </a:lnTo>
                <a:lnTo>
                  <a:pt x="1915703" y="7327"/>
                </a:lnTo>
                <a:lnTo>
                  <a:pt x="11416" y="2114"/>
                </a:lnTo>
                <a:close/>
              </a:path>
              <a:path w="3289241" h="1407183">
                <a:moveTo>
                  <a:pt x="3264166" y="0"/>
                </a:moveTo>
                <a:lnTo>
                  <a:pt x="1915703" y="7327"/>
                </a:lnTo>
                <a:lnTo>
                  <a:pt x="3265105" y="7327"/>
                </a:lnTo>
                <a:lnTo>
                  <a:pt x="326416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x-none" dirty="0" smtClean="0">
                <a:solidFill>
                  <a:prstClr val="black"/>
                </a:solidFill>
                <a:latin typeface="Calibri"/>
              </a:rPr>
              <a:t> </a:t>
            </a: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6832600" y="3810000"/>
            <a:ext cx="110871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Eficácia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6604000" y="4572000"/>
            <a:ext cx="1524000" cy="838200"/>
          </a:xfrm>
          <a:custGeom>
            <a:avLst/>
            <a:gdLst/>
            <a:ahLst/>
            <a:cxnLst/>
            <a:rect l="l" t="t" r="r" b="b"/>
            <a:pathLst>
              <a:path w="3289241" h="1407183">
                <a:moveTo>
                  <a:pt x="11416" y="2114"/>
                </a:moveTo>
                <a:lnTo>
                  <a:pt x="8853" y="50128"/>
                </a:lnTo>
                <a:lnTo>
                  <a:pt x="7120" y="96950"/>
                </a:lnTo>
                <a:lnTo>
                  <a:pt x="6449" y="130302"/>
                </a:lnTo>
                <a:lnTo>
                  <a:pt x="6557" y="168961"/>
                </a:lnTo>
                <a:lnTo>
                  <a:pt x="8418" y="208711"/>
                </a:lnTo>
                <a:lnTo>
                  <a:pt x="13042" y="238038"/>
                </a:lnTo>
                <a:lnTo>
                  <a:pt x="14488" y="245789"/>
                </a:lnTo>
                <a:lnTo>
                  <a:pt x="18301" y="294962"/>
                </a:lnTo>
                <a:lnTo>
                  <a:pt x="18907" y="342627"/>
                </a:lnTo>
                <a:lnTo>
                  <a:pt x="18854" y="375274"/>
                </a:lnTo>
                <a:lnTo>
                  <a:pt x="18553" y="414956"/>
                </a:lnTo>
                <a:lnTo>
                  <a:pt x="17957" y="465088"/>
                </a:lnTo>
                <a:lnTo>
                  <a:pt x="17171" y="518907"/>
                </a:lnTo>
                <a:lnTo>
                  <a:pt x="16074" y="584916"/>
                </a:lnTo>
                <a:lnTo>
                  <a:pt x="14694" y="661439"/>
                </a:lnTo>
                <a:lnTo>
                  <a:pt x="13022" y="749348"/>
                </a:lnTo>
                <a:lnTo>
                  <a:pt x="11051" y="849510"/>
                </a:lnTo>
                <a:lnTo>
                  <a:pt x="8772" y="962798"/>
                </a:lnTo>
                <a:lnTo>
                  <a:pt x="6056" y="1095923"/>
                </a:lnTo>
                <a:lnTo>
                  <a:pt x="0" y="1390103"/>
                </a:lnTo>
                <a:lnTo>
                  <a:pt x="1957927" y="1407183"/>
                </a:lnTo>
                <a:lnTo>
                  <a:pt x="3264166" y="1402791"/>
                </a:lnTo>
                <a:lnTo>
                  <a:pt x="3271248" y="1095923"/>
                </a:lnTo>
                <a:lnTo>
                  <a:pt x="3278612" y="771765"/>
                </a:lnTo>
                <a:lnTo>
                  <a:pt x="3282218" y="609956"/>
                </a:lnTo>
                <a:lnTo>
                  <a:pt x="3285426" y="462544"/>
                </a:lnTo>
                <a:lnTo>
                  <a:pt x="3286686" y="402935"/>
                </a:lnTo>
                <a:lnTo>
                  <a:pt x="3287773" y="349730"/>
                </a:lnTo>
                <a:lnTo>
                  <a:pt x="3288596" y="307046"/>
                </a:lnTo>
                <a:lnTo>
                  <a:pt x="3289241" y="265002"/>
                </a:lnTo>
                <a:lnTo>
                  <a:pt x="3289139" y="230365"/>
                </a:lnTo>
                <a:lnTo>
                  <a:pt x="3287009" y="188490"/>
                </a:lnTo>
                <a:lnTo>
                  <a:pt x="3282397" y="144697"/>
                </a:lnTo>
                <a:lnTo>
                  <a:pt x="3276431" y="96015"/>
                </a:lnTo>
                <a:lnTo>
                  <a:pt x="3265105" y="7327"/>
                </a:lnTo>
                <a:lnTo>
                  <a:pt x="1915703" y="7327"/>
                </a:lnTo>
                <a:lnTo>
                  <a:pt x="11416" y="2114"/>
                </a:lnTo>
                <a:close/>
              </a:path>
              <a:path w="3289241" h="1407183">
                <a:moveTo>
                  <a:pt x="3264166" y="0"/>
                </a:moveTo>
                <a:lnTo>
                  <a:pt x="1915703" y="7327"/>
                </a:lnTo>
                <a:lnTo>
                  <a:pt x="3265105" y="7327"/>
                </a:lnTo>
                <a:lnTo>
                  <a:pt x="326416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pPr marL="12700"/>
            <a:endParaRPr lang="en-US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6604000" y="5638800"/>
            <a:ext cx="1524000" cy="838200"/>
          </a:xfrm>
          <a:custGeom>
            <a:avLst/>
            <a:gdLst/>
            <a:ahLst/>
            <a:cxnLst/>
            <a:rect l="l" t="t" r="r" b="b"/>
            <a:pathLst>
              <a:path w="3289241" h="1407183">
                <a:moveTo>
                  <a:pt x="11416" y="2114"/>
                </a:moveTo>
                <a:lnTo>
                  <a:pt x="8853" y="50128"/>
                </a:lnTo>
                <a:lnTo>
                  <a:pt x="7120" y="96950"/>
                </a:lnTo>
                <a:lnTo>
                  <a:pt x="6449" y="130302"/>
                </a:lnTo>
                <a:lnTo>
                  <a:pt x="6557" y="168961"/>
                </a:lnTo>
                <a:lnTo>
                  <a:pt x="8418" y="208711"/>
                </a:lnTo>
                <a:lnTo>
                  <a:pt x="13042" y="238038"/>
                </a:lnTo>
                <a:lnTo>
                  <a:pt x="14488" y="245789"/>
                </a:lnTo>
                <a:lnTo>
                  <a:pt x="18301" y="294962"/>
                </a:lnTo>
                <a:lnTo>
                  <a:pt x="18907" y="342627"/>
                </a:lnTo>
                <a:lnTo>
                  <a:pt x="18854" y="375274"/>
                </a:lnTo>
                <a:lnTo>
                  <a:pt x="18553" y="414956"/>
                </a:lnTo>
                <a:lnTo>
                  <a:pt x="17957" y="465088"/>
                </a:lnTo>
                <a:lnTo>
                  <a:pt x="17171" y="518907"/>
                </a:lnTo>
                <a:lnTo>
                  <a:pt x="16074" y="584916"/>
                </a:lnTo>
                <a:lnTo>
                  <a:pt x="14694" y="661439"/>
                </a:lnTo>
                <a:lnTo>
                  <a:pt x="13022" y="749348"/>
                </a:lnTo>
                <a:lnTo>
                  <a:pt x="11051" y="849510"/>
                </a:lnTo>
                <a:lnTo>
                  <a:pt x="8772" y="962798"/>
                </a:lnTo>
                <a:lnTo>
                  <a:pt x="6056" y="1095923"/>
                </a:lnTo>
                <a:lnTo>
                  <a:pt x="0" y="1390103"/>
                </a:lnTo>
                <a:lnTo>
                  <a:pt x="1957927" y="1407183"/>
                </a:lnTo>
                <a:lnTo>
                  <a:pt x="3264166" y="1402791"/>
                </a:lnTo>
                <a:lnTo>
                  <a:pt x="3271248" y="1095923"/>
                </a:lnTo>
                <a:lnTo>
                  <a:pt x="3278612" y="771765"/>
                </a:lnTo>
                <a:lnTo>
                  <a:pt x="3282218" y="609956"/>
                </a:lnTo>
                <a:lnTo>
                  <a:pt x="3285426" y="462544"/>
                </a:lnTo>
                <a:lnTo>
                  <a:pt x="3286686" y="402935"/>
                </a:lnTo>
                <a:lnTo>
                  <a:pt x="3287773" y="349730"/>
                </a:lnTo>
                <a:lnTo>
                  <a:pt x="3288596" y="307046"/>
                </a:lnTo>
                <a:lnTo>
                  <a:pt x="3289241" y="265002"/>
                </a:lnTo>
                <a:lnTo>
                  <a:pt x="3289139" y="230365"/>
                </a:lnTo>
                <a:lnTo>
                  <a:pt x="3287009" y="188490"/>
                </a:lnTo>
                <a:lnTo>
                  <a:pt x="3282397" y="144697"/>
                </a:lnTo>
                <a:lnTo>
                  <a:pt x="3276431" y="96015"/>
                </a:lnTo>
                <a:lnTo>
                  <a:pt x="3265105" y="7327"/>
                </a:lnTo>
                <a:lnTo>
                  <a:pt x="1915703" y="7327"/>
                </a:lnTo>
                <a:lnTo>
                  <a:pt x="11416" y="2114"/>
                </a:lnTo>
                <a:close/>
              </a:path>
              <a:path w="3289241" h="1407183">
                <a:moveTo>
                  <a:pt x="3264166" y="0"/>
                </a:moveTo>
                <a:lnTo>
                  <a:pt x="1915703" y="7327"/>
                </a:lnTo>
                <a:lnTo>
                  <a:pt x="3265105" y="7327"/>
                </a:lnTo>
                <a:lnTo>
                  <a:pt x="326416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x-none" dirty="0" smtClean="0">
                <a:solidFill>
                  <a:prstClr val="black"/>
                </a:solidFill>
                <a:latin typeface="Calibri"/>
              </a:rPr>
              <a:t> </a:t>
            </a: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6680200" y="4800600"/>
            <a:ext cx="13379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000" b="1" dirty="0">
                <a:solidFill>
                  <a:srgbClr val="FFFFFF"/>
                </a:solidFill>
                <a:latin typeface="Verdana"/>
                <a:cs typeface="Verdana"/>
              </a:rPr>
              <a:t>Equidade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6832600" y="5715000"/>
            <a:ext cx="1047115" cy="615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9695" marR="12700" indent="-86995"/>
            <a:r>
              <a:rPr sz="2000" b="1" dirty="0">
                <a:solidFill>
                  <a:srgbClr val="FFFFFF"/>
                </a:solidFill>
                <a:latin typeface="Verdana"/>
                <a:cs typeface="Verdana"/>
              </a:rPr>
              <a:t>Coesão Social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812800" y="1447800"/>
            <a:ext cx="5867400" cy="685800"/>
          </a:xfrm>
          <a:custGeom>
            <a:avLst/>
            <a:gdLst/>
            <a:ahLst/>
            <a:cxnLst/>
            <a:rect l="l" t="t" r="r" b="b"/>
            <a:pathLst>
              <a:path w="3289241" h="1407183">
                <a:moveTo>
                  <a:pt x="11416" y="2114"/>
                </a:moveTo>
                <a:lnTo>
                  <a:pt x="8853" y="50128"/>
                </a:lnTo>
                <a:lnTo>
                  <a:pt x="7120" y="96950"/>
                </a:lnTo>
                <a:lnTo>
                  <a:pt x="6449" y="130302"/>
                </a:lnTo>
                <a:lnTo>
                  <a:pt x="6557" y="168961"/>
                </a:lnTo>
                <a:lnTo>
                  <a:pt x="8418" y="208711"/>
                </a:lnTo>
                <a:lnTo>
                  <a:pt x="13042" y="238038"/>
                </a:lnTo>
                <a:lnTo>
                  <a:pt x="14488" y="245789"/>
                </a:lnTo>
                <a:lnTo>
                  <a:pt x="18301" y="294962"/>
                </a:lnTo>
                <a:lnTo>
                  <a:pt x="18907" y="342627"/>
                </a:lnTo>
                <a:lnTo>
                  <a:pt x="18854" y="375274"/>
                </a:lnTo>
                <a:lnTo>
                  <a:pt x="18553" y="414956"/>
                </a:lnTo>
                <a:lnTo>
                  <a:pt x="17957" y="465088"/>
                </a:lnTo>
                <a:lnTo>
                  <a:pt x="17171" y="518907"/>
                </a:lnTo>
                <a:lnTo>
                  <a:pt x="16074" y="584916"/>
                </a:lnTo>
                <a:lnTo>
                  <a:pt x="14694" y="661439"/>
                </a:lnTo>
                <a:lnTo>
                  <a:pt x="13022" y="749348"/>
                </a:lnTo>
                <a:lnTo>
                  <a:pt x="11051" y="849510"/>
                </a:lnTo>
                <a:lnTo>
                  <a:pt x="8772" y="962798"/>
                </a:lnTo>
                <a:lnTo>
                  <a:pt x="6056" y="1095923"/>
                </a:lnTo>
                <a:lnTo>
                  <a:pt x="0" y="1390103"/>
                </a:lnTo>
                <a:lnTo>
                  <a:pt x="1957927" y="1407183"/>
                </a:lnTo>
                <a:lnTo>
                  <a:pt x="3264166" y="1402791"/>
                </a:lnTo>
                <a:lnTo>
                  <a:pt x="3271248" y="1095923"/>
                </a:lnTo>
                <a:lnTo>
                  <a:pt x="3278612" y="771765"/>
                </a:lnTo>
                <a:lnTo>
                  <a:pt x="3282218" y="609956"/>
                </a:lnTo>
                <a:lnTo>
                  <a:pt x="3285426" y="462544"/>
                </a:lnTo>
                <a:lnTo>
                  <a:pt x="3286686" y="402935"/>
                </a:lnTo>
                <a:lnTo>
                  <a:pt x="3287773" y="349730"/>
                </a:lnTo>
                <a:lnTo>
                  <a:pt x="3288596" y="307046"/>
                </a:lnTo>
                <a:lnTo>
                  <a:pt x="3289241" y="265002"/>
                </a:lnTo>
                <a:lnTo>
                  <a:pt x="3289139" y="230365"/>
                </a:lnTo>
                <a:lnTo>
                  <a:pt x="3287009" y="188490"/>
                </a:lnTo>
                <a:lnTo>
                  <a:pt x="3282397" y="144697"/>
                </a:lnTo>
                <a:lnTo>
                  <a:pt x="3276431" y="96015"/>
                </a:lnTo>
                <a:lnTo>
                  <a:pt x="3265105" y="7327"/>
                </a:lnTo>
                <a:lnTo>
                  <a:pt x="1915703" y="7327"/>
                </a:lnTo>
                <a:lnTo>
                  <a:pt x="11416" y="2114"/>
                </a:lnTo>
                <a:close/>
              </a:path>
              <a:path w="3289241" h="1407183">
                <a:moveTo>
                  <a:pt x="3264166" y="0"/>
                </a:moveTo>
                <a:lnTo>
                  <a:pt x="1915703" y="7327"/>
                </a:lnTo>
                <a:lnTo>
                  <a:pt x="3265105" y="7327"/>
                </a:lnTo>
                <a:lnTo>
                  <a:pt x="326416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x-none" dirty="0" smtClean="0">
                <a:solidFill>
                  <a:prstClr val="black"/>
                </a:solidFill>
                <a:latin typeface="Calibri"/>
              </a:rPr>
              <a:t> </a:t>
            </a: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4"/>
          <p:cNvSpPr txBox="1"/>
          <p:nvPr/>
        </p:nvSpPr>
        <p:spPr>
          <a:xfrm>
            <a:off x="1079500" y="1629321"/>
            <a:ext cx="474726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000" b="1" dirty="0">
                <a:solidFill>
                  <a:srgbClr val="FFFFFF"/>
                </a:solidFill>
                <a:latin typeface="Verdana"/>
                <a:cs typeface="Verdana"/>
              </a:rPr>
              <a:t>Superar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Verdana"/>
                <a:cs typeface="Verdana"/>
              </a:rPr>
              <a:t>as desigualdades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Verdana"/>
                <a:cs typeface="Verdana"/>
              </a:rPr>
              <a:t>sociais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9931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2915" y="1803398"/>
            <a:ext cx="3289275" cy="1066702"/>
          </a:xfrm>
          <a:custGeom>
            <a:avLst/>
            <a:gdLst/>
            <a:ahLst/>
            <a:cxnLst/>
            <a:rect l="l" t="t" r="r" b="b"/>
            <a:pathLst>
              <a:path w="3289275" h="1066702">
                <a:moveTo>
                  <a:pt x="877140" y="2074"/>
                </a:moveTo>
                <a:lnTo>
                  <a:pt x="11322" y="2730"/>
                </a:lnTo>
                <a:lnTo>
                  <a:pt x="7935" y="54782"/>
                </a:lnTo>
                <a:lnTo>
                  <a:pt x="6401" y="103329"/>
                </a:lnTo>
                <a:lnTo>
                  <a:pt x="6406" y="121616"/>
                </a:lnTo>
                <a:lnTo>
                  <a:pt x="9274" y="164504"/>
                </a:lnTo>
                <a:lnTo>
                  <a:pt x="13042" y="180455"/>
                </a:lnTo>
                <a:lnTo>
                  <a:pt x="14488" y="186331"/>
                </a:lnTo>
                <a:lnTo>
                  <a:pt x="18720" y="239671"/>
                </a:lnTo>
                <a:lnTo>
                  <a:pt x="18907" y="259747"/>
                </a:lnTo>
                <a:lnTo>
                  <a:pt x="18854" y="284496"/>
                </a:lnTo>
                <a:lnTo>
                  <a:pt x="17995" y="350657"/>
                </a:lnTo>
                <a:lnTo>
                  <a:pt x="17171" y="393386"/>
                </a:lnTo>
                <a:lnTo>
                  <a:pt x="16074" y="443428"/>
                </a:lnTo>
                <a:lnTo>
                  <a:pt x="14694" y="501441"/>
                </a:lnTo>
                <a:lnTo>
                  <a:pt x="13022" y="568085"/>
                </a:lnTo>
                <a:lnTo>
                  <a:pt x="10957" y="647564"/>
                </a:lnTo>
                <a:lnTo>
                  <a:pt x="8772" y="729902"/>
                </a:lnTo>
                <a:lnTo>
                  <a:pt x="6176" y="826395"/>
                </a:lnTo>
                <a:lnTo>
                  <a:pt x="0" y="1053846"/>
                </a:lnTo>
                <a:lnTo>
                  <a:pt x="1881681" y="1066702"/>
                </a:lnTo>
                <a:lnTo>
                  <a:pt x="3264166" y="1063472"/>
                </a:lnTo>
                <a:lnTo>
                  <a:pt x="3276837" y="644019"/>
                </a:lnTo>
                <a:lnTo>
                  <a:pt x="3280452" y="521544"/>
                </a:lnTo>
                <a:lnTo>
                  <a:pt x="3283870" y="403403"/>
                </a:lnTo>
                <a:lnTo>
                  <a:pt x="3285372" y="350255"/>
                </a:lnTo>
                <a:lnTo>
                  <a:pt x="3286685" y="302638"/>
                </a:lnTo>
                <a:lnTo>
                  <a:pt x="3287821" y="259747"/>
                </a:lnTo>
                <a:lnTo>
                  <a:pt x="3289116" y="204842"/>
                </a:lnTo>
                <a:lnTo>
                  <a:pt x="3289275" y="192926"/>
                </a:lnTo>
                <a:lnTo>
                  <a:pt x="3289156" y="174637"/>
                </a:lnTo>
                <a:lnTo>
                  <a:pt x="3285077" y="127791"/>
                </a:lnTo>
                <a:lnTo>
                  <a:pt x="3278910" y="87837"/>
                </a:lnTo>
                <a:lnTo>
                  <a:pt x="3272638" y="50110"/>
                </a:lnTo>
                <a:lnTo>
                  <a:pt x="3265102" y="5535"/>
                </a:lnTo>
                <a:lnTo>
                  <a:pt x="2006049" y="5535"/>
                </a:lnTo>
                <a:lnTo>
                  <a:pt x="877140" y="2074"/>
                </a:lnTo>
                <a:close/>
              </a:path>
              <a:path w="3289275" h="1066702">
                <a:moveTo>
                  <a:pt x="3264166" y="0"/>
                </a:moveTo>
                <a:lnTo>
                  <a:pt x="2006049" y="5535"/>
                </a:lnTo>
                <a:lnTo>
                  <a:pt x="3265102" y="5535"/>
                </a:lnTo>
                <a:lnTo>
                  <a:pt x="326416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57897" y="3233769"/>
            <a:ext cx="3289241" cy="1407183"/>
          </a:xfrm>
          <a:custGeom>
            <a:avLst/>
            <a:gdLst/>
            <a:ahLst/>
            <a:cxnLst/>
            <a:rect l="l" t="t" r="r" b="b"/>
            <a:pathLst>
              <a:path w="3289241" h="1407183">
                <a:moveTo>
                  <a:pt x="11416" y="2114"/>
                </a:moveTo>
                <a:lnTo>
                  <a:pt x="8853" y="50128"/>
                </a:lnTo>
                <a:lnTo>
                  <a:pt x="7120" y="96950"/>
                </a:lnTo>
                <a:lnTo>
                  <a:pt x="6449" y="130302"/>
                </a:lnTo>
                <a:lnTo>
                  <a:pt x="6557" y="168961"/>
                </a:lnTo>
                <a:lnTo>
                  <a:pt x="8418" y="208711"/>
                </a:lnTo>
                <a:lnTo>
                  <a:pt x="13042" y="238038"/>
                </a:lnTo>
                <a:lnTo>
                  <a:pt x="14488" y="245789"/>
                </a:lnTo>
                <a:lnTo>
                  <a:pt x="18301" y="294962"/>
                </a:lnTo>
                <a:lnTo>
                  <a:pt x="18907" y="342627"/>
                </a:lnTo>
                <a:lnTo>
                  <a:pt x="18854" y="375274"/>
                </a:lnTo>
                <a:lnTo>
                  <a:pt x="18553" y="414956"/>
                </a:lnTo>
                <a:lnTo>
                  <a:pt x="17957" y="465088"/>
                </a:lnTo>
                <a:lnTo>
                  <a:pt x="17171" y="518907"/>
                </a:lnTo>
                <a:lnTo>
                  <a:pt x="16074" y="584916"/>
                </a:lnTo>
                <a:lnTo>
                  <a:pt x="14694" y="661439"/>
                </a:lnTo>
                <a:lnTo>
                  <a:pt x="13022" y="749348"/>
                </a:lnTo>
                <a:lnTo>
                  <a:pt x="11051" y="849510"/>
                </a:lnTo>
                <a:lnTo>
                  <a:pt x="8772" y="962798"/>
                </a:lnTo>
                <a:lnTo>
                  <a:pt x="6056" y="1095923"/>
                </a:lnTo>
                <a:lnTo>
                  <a:pt x="0" y="1390103"/>
                </a:lnTo>
                <a:lnTo>
                  <a:pt x="1957927" y="1407183"/>
                </a:lnTo>
                <a:lnTo>
                  <a:pt x="3264166" y="1402791"/>
                </a:lnTo>
                <a:lnTo>
                  <a:pt x="3271248" y="1095923"/>
                </a:lnTo>
                <a:lnTo>
                  <a:pt x="3278612" y="771765"/>
                </a:lnTo>
                <a:lnTo>
                  <a:pt x="3282218" y="609956"/>
                </a:lnTo>
                <a:lnTo>
                  <a:pt x="3285426" y="462544"/>
                </a:lnTo>
                <a:lnTo>
                  <a:pt x="3286686" y="402935"/>
                </a:lnTo>
                <a:lnTo>
                  <a:pt x="3287773" y="349730"/>
                </a:lnTo>
                <a:lnTo>
                  <a:pt x="3288596" y="307046"/>
                </a:lnTo>
                <a:lnTo>
                  <a:pt x="3289241" y="265002"/>
                </a:lnTo>
                <a:lnTo>
                  <a:pt x="3289139" y="230365"/>
                </a:lnTo>
                <a:lnTo>
                  <a:pt x="3287009" y="188490"/>
                </a:lnTo>
                <a:lnTo>
                  <a:pt x="3282397" y="144697"/>
                </a:lnTo>
                <a:lnTo>
                  <a:pt x="3276431" y="96015"/>
                </a:lnTo>
                <a:lnTo>
                  <a:pt x="3265105" y="7327"/>
                </a:lnTo>
                <a:lnTo>
                  <a:pt x="1915703" y="7327"/>
                </a:lnTo>
                <a:lnTo>
                  <a:pt x="11416" y="2114"/>
                </a:lnTo>
                <a:close/>
              </a:path>
              <a:path w="3289241" h="1407183">
                <a:moveTo>
                  <a:pt x="3264166" y="0"/>
                </a:moveTo>
                <a:lnTo>
                  <a:pt x="1915703" y="7327"/>
                </a:lnTo>
                <a:lnTo>
                  <a:pt x="3265105" y="7327"/>
                </a:lnTo>
                <a:lnTo>
                  <a:pt x="3264166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42915" y="5308211"/>
            <a:ext cx="3737056" cy="1066702"/>
          </a:xfrm>
          <a:custGeom>
            <a:avLst/>
            <a:gdLst/>
            <a:ahLst/>
            <a:cxnLst/>
            <a:rect l="l" t="t" r="r" b="b"/>
            <a:pathLst>
              <a:path w="3737056" h="1066702">
                <a:moveTo>
                  <a:pt x="874918" y="2169"/>
                </a:moveTo>
                <a:lnTo>
                  <a:pt x="12862" y="2829"/>
                </a:lnTo>
                <a:lnTo>
                  <a:pt x="9003" y="55095"/>
                </a:lnTo>
                <a:lnTo>
                  <a:pt x="7281" y="103164"/>
                </a:lnTo>
                <a:lnTo>
                  <a:pt x="7285" y="121779"/>
                </a:lnTo>
                <a:lnTo>
                  <a:pt x="10548" y="164533"/>
                </a:lnTo>
                <a:lnTo>
                  <a:pt x="14825" y="180455"/>
                </a:lnTo>
                <a:lnTo>
                  <a:pt x="16467" y="186331"/>
                </a:lnTo>
                <a:lnTo>
                  <a:pt x="21272" y="239671"/>
                </a:lnTo>
                <a:lnTo>
                  <a:pt x="21484" y="259747"/>
                </a:lnTo>
                <a:lnTo>
                  <a:pt x="21424" y="284496"/>
                </a:lnTo>
                <a:lnTo>
                  <a:pt x="20447" y="350657"/>
                </a:lnTo>
                <a:lnTo>
                  <a:pt x="19511" y="393386"/>
                </a:lnTo>
                <a:lnTo>
                  <a:pt x="18264" y="443428"/>
                </a:lnTo>
                <a:lnTo>
                  <a:pt x="16696" y="501441"/>
                </a:lnTo>
                <a:lnTo>
                  <a:pt x="14797" y="568085"/>
                </a:lnTo>
                <a:lnTo>
                  <a:pt x="12452" y="647527"/>
                </a:lnTo>
                <a:lnTo>
                  <a:pt x="9968" y="729902"/>
                </a:lnTo>
                <a:lnTo>
                  <a:pt x="7018" y="826395"/>
                </a:lnTo>
                <a:lnTo>
                  <a:pt x="0" y="1053846"/>
                </a:lnTo>
                <a:lnTo>
                  <a:pt x="2137840" y="1066702"/>
                </a:lnTo>
                <a:lnTo>
                  <a:pt x="3708527" y="1063472"/>
                </a:lnTo>
                <a:lnTo>
                  <a:pt x="3714696" y="885247"/>
                </a:lnTo>
                <a:lnTo>
                  <a:pt x="3722925" y="644019"/>
                </a:lnTo>
                <a:lnTo>
                  <a:pt x="3727034" y="521479"/>
                </a:lnTo>
                <a:lnTo>
                  <a:pt x="3730919" y="403300"/>
                </a:lnTo>
                <a:lnTo>
                  <a:pt x="3732625" y="350128"/>
                </a:lnTo>
                <a:lnTo>
                  <a:pt x="3734117" y="302483"/>
                </a:lnTo>
                <a:lnTo>
                  <a:pt x="3735404" y="259747"/>
                </a:lnTo>
                <a:lnTo>
                  <a:pt x="3736880" y="204585"/>
                </a:lnTo>
                <a:lnTo>
                  <a:pt x="3737056" y="192926"/>
                </a:lnTo>
                <a:lnTo>
                  <a:pt x="3736950" y="175348"/>
                </a:lnTo>
                <a:lnTo>
                  <a:pt x="3732263" y="127619"/>
                </a:lnTo>
                <a:lnTo>
                  <a:pt x="3725303" y="87950"/>
                </a:lnTo>
                <a:lnTo>
                  <a:pt x="3718135" y="50009"/>
                </a:lnTo>
                <a:lnTo>
                  <a:pt x="3709590" y="5535"/>
                </a:lnTo>
                <a:lnTo>
                  <a:pt x="2279136" y="5535"/>
                </a:lnTo>
                <a:lnTo>
                  <a:pt x="874918" y="2169"/>
                </a:lnTo>
                <a:close/>
              </a:path>
              <a:path w="3737056" h="1066702">
                <a:moveTo>
                  <a:pt x="3708527" y="0"/>
                </a:moveTo>
                <a:lnTo>
                  <a:pt x="2279136" y="5535"/>
                </a:lnTo>
                <a:lnTo>
                  <a:pt x="3709590" y="5535"/>
                </a:lnTo>
                <a:lnTo>
                  <a:pt x="3708527" y="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986230"/>
            <a:ext cx="10160000" cy="633769"/>
          </a:xfrm>
          <a:custGeom>
            <a:avLst/>
            <a:gdLst/>
            <a:ahLst/>
            <a:cxnLst/>
            <a:rect l="l" t="t" r="r" b="b"/>
            <a:pathLst>
              <a:path w="10160000" h="6337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633769"/>
                </a:lnTo>
                <a:lnTo>
                  <a:pt x="10160000" y="6337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6337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6600" y="394418"/>
            <a:ext cx="9766300" cy="5786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lang="x-none" sz="3600" b="1" u="sng" dirty="0" smtClean="0">
                <a:solidFill>
                  <a:srgbClr val="F8971D"/>
                </a:solidFill>
                <a:latin typeface="Verdana"/>
                <a:cs typeface="Verdana"/>
              </a:rPr>
              <a:t>Uma Comunidade de Aprendizagem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53851" y="1928028"/>
            <a:ext cx="2738120" cy="717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16700"/>
              </a:lnSpc>
            </a:pPr>
            <a:r>
              <a:rPr lang="x-none" sz="2000" dirty="0" smtClean="0">
                <a:solidFill>
                  <a:srgbClr val="FFFFFF"/>
                </a:solidFill>
                <a:latin typeface="Verdana"/>
                <a:cs typeface="Verdana"/>
              </a:rPr>
              <a:t>Aprendizagem Dialógica 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6500" y="3346146"/>
            <a:ext cx="2790190" cy="1073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16700"/>
              </a:lnSpc>
            </a:pPr>
            <a:r>
              <a:rPr lang="x-none" sz="2000" spc="-50" dirty="0" smtClean="0">
                <a:solidFill>
                  <a:srgbClr val="FFFFFF"/>
                </a:solidFill>
                <a:latin typeface="Verdana"/>
                <a:cs typeface="Verdana"/>
              </a:rPr>
              <a:t>Atuações Educativas de Êxito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5800" y="5410200"/>
            <a:ext cx="2549633" cy="717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16700"/>
              </a:lnSpc>
            </a:pPr>
            <a:r>
              <a:rPr lang="x-none" sz="2000" spc="-50" dirty="0" smtClean="0">
                <a:solidFill>
                  <a:srgbClr val="FFFFFF"/>
                </a:solidFill>
                <a:latin typeface="Verdana"/>
                <a:cs typeface="Verdana"/>
              </a:rPr>
              <a:t>Fases de Transformação </a:t>
            </a:r>
            <a:endParaRPr sz="2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53248" y="5091326"/>
            <a:ext cx="792672" cy="431248"/>
          </a:xfrm>
          <a:custGeom>
            <a:avLst/>
            <a:gdLst/>
            <a:ahLst/>
            <a:cxnLst/>
            <a:rect l="l" t="t" r="r" b="b"/>
            <a:pathLst>
              <a:path w="792672" h="431248">
                <a:moveTo>
                  <a:pt x="107025" y="126094"/>
                </a:moveTo>
                <a:lnTo>
                  <a:pt x="100501" y="137045"/>
                </a:lnTo>
                <a:lnTo>
                  <a:pt x="94354" y="148162"/>
                </a:lnTo>
                <a:lnTo>
                  <a:pt x="88388" y="159416"/>
                </a:lnTo>
                <a:lnTo>
                  <a:pt x="82505" y="170588"/>
                </a:lnTo>
                <a:lnTo>
                  <a:pt x="76258" y="182276"/>
                </a:lnTo>
                <a:lnTo>
                  <a:pt x="50737" y="226431"/>
                </a:lnTo>
                <a:lnTo>
                  <a:pt x="29854" y="258847"/>
                </a:lnTo>
                <a:lnTo>
                  <a:pt x="0" y="298914"/>
                </a:lnTo>
                <a:lnTo>
                  <a:pt x="8199" y="308562"/>
                </a:lnTo>
                <a:lnTo>
                  <a:pt x="46459" y="341625"/>
                </a:lnTo>
                <a:lnTo>
                  <a:pt x="79089" y="362253"/>
                </a:lnTo>
                <a:lnTo>
                  <a:pt x="113115" y="381018"/>
                </a:lnTo>
                <a:lnTo>
                  <a:pt x="170425" y="410010"/>
                </a:lnTo>
                <a:lnTo>
                  <a:pt x="215941" y="431248"/>
                </a:lnTo>
                <a:lnTo>
                  <a:pt x="227190" y="421729"/>
                </a:lnTo>
                <a:lnTo>
                  <a:pt x="233686" y="414275"/>
                </a:lnTo>
                <a:lnTo>
                  <a:pt x="244810" y="396237"/>
                </a:lnTo>
                <a:lnTo>
                  <a:pt x="252537" y="383152"/>
                </a:lnTo>
                <a:lnTo>
                  <a:pt x="256767" y="375699"/>
                </a:lnTo>
                <a:lnTo>
                  <a:pt x="164744" y="330966"/>
                </a:lnTo>
                <a:lnTo>
                  <a:pt x="149379" y="323176"/>
                </a:lnTo>
                <a:lnTo>
                  <a:pt x="142305" y="319519"/>
                </a:lnTo>
                <a:lnTo>
                  <a:pt x="153459" y="317312"/>
                </a:lnTo>
                <a:lnTo>
                  <a:pt x="163837" y="314871"/>
                </a:lnTo>
                <a:lnTo>
                  <a:pt x="202186" y="305469"/>
                </a:lnTo>
                <a:lnTo>
                  <a:pt x="260263" y="289496"/>
                </a:lnTo>
                <a:lnTo>
                  <a:pt x="267629" y="287566"/>
                </a:lnTo>
                <a:lnTo>
                  <a:pt x="274716" y="285115"/>
                </a:lnTo>
                <a:lnTo>
                  <a:pt x="324931" y="269214"/>
                </a:lnTo>
                <a:lnTo>
                  <a:pt x="361015" y="256647"/>
                </a:lnTo>
                <a:lnTo>
                  <a:pt x="369855" y="253476"/>
                </a:lnTo>
                <a:lnTo>
                  <a:pt x="122632" y="253476"/>
                </a:lnTo>
                <a:lnTo>
                  <a:pt x="122815" y="248302"/>
                </a:lnTo>
                <a:lnTo>
                  <a:pt x="148877" y="199184"/>
                </a:lnTo>
                <a:lnTo>
                  <a:pt x="166473" y="162802"/>
                </a:lnTo>
                <a:lnTo>
                  <a:pt x="168010" y="159416"/>
                </a:lnTo>
                <a:lnTo>
                  <a:pt x="155585" y="153173"/>
                </a:lnTo>
                <a:lnTo>
                  <a:pt x="146794" y="148503"/>
                </a:lnTo>
                <a:lnTo>
                  <a:pt x="107025" y="126094"/>
                </a:lnTo>
                <a:close/>
              </a:path>
              <a:path w="792672" h="431248">
                <a:moveTo>
                  <a:pt x="754166" y="0"/>
                </a:moveTo>
                <a:lnTo>
                  <a:pt x="712252" y="23964"/>
                </a:lnTo>
                <a:lnTo>
                  <a:pt x="668871" y="46932"/>
                </a:lnTo>
                <a:lnTo>
                  <a:pt x="609186" y="76239"/>
                </a:lnTo>
                <a:lnTo>
                  <a:pt x="532460" y="111197"/>
                </a:lnTo>
                <a:lnTo>
                  <a:pt x="454471" y="144868"/>
                </a:lnTo>
                <a:lnTo>
                  <a:pt x="395059" y="167575"/>
                </a:lnTo>
                <a:lnTo>
                  <a:pt x="368952" y="177486"/>
                </a:lnTo>
                <a:lnTo>
                  <a:pt x="321107" y="196163"/>
                </a:lnTo>
                <a:lnTo>
                  <a:pt x="310319" y="200225"/>
                </a:lnTo>
                <a:lnTo>
                  <a:pt x="299568" y="204095"/>
                </a:lnTo>
                <a:lnTo>
                  <a:pt x="245823" y="221272"/>
                </a:lnTo>
                <a:lnTo>
                  <a:pt x="238978" y="223647"/>
                </a:lnTo>
                <a:lnTo>
                  <a:pt x="231929" y="225488"/>
                </a:lnTo>
                <a:lnTo>
                  <a:pt x="193396" y="236226"/>
                </a:lnTo>
                <a:lnTo>
                  <a:pt x="176473" y="240591"/>
                </a:lnTo>
                <a:lnTo>
                  <a:pt x="145175" y="248310"/>
                </a:lnTo>
                <a:lnTo>
                  <a:pt x="134474" y="250880"/>
                </a:lnTo>
                <a:lnTo>
                  <a:pt x="122632" y="253476"/>
                </a:lnTo>
                <a:lnTo>
                  <a:pt x="369855" y="253476"/>
                </a:lnTo>
                <a:lnTo>
                  <a:pt x="408664" y="239338"/>
                </a:lnTo>
                <a:lnTo>
                  <a:pt x="467837" y="215627"/>
                </a:lnTo>
                <a:lnTo>
                  <a:pt x="514646" y="195579"/>
                </a:lnTo>
                <a:lnTo>
                  <a:pt x="581936" y="164645"/>
                </a:lnTo>
                <a:lnTo>
                  <a:pt x="645629" y="133106"/>
                </a:lnTo>
                <a:lnTo>
                  <a:pt x="706267" y="100942"/>
                </a:lnTo>
                <a:lnTo>
                  <a:pt x="764387" y="68135"/>
                </a:lnTo>
                <a:lnTo>
                  <a:pt x="792672" y="51485"/>
                </a:lnTo>
                <a:lnTo>
                  <a:pt x="754166" y="0"/>
                </a:lnTo>
                <a:close/>
              </a:path>
            </a:pathLst>
          </a:custGeom>
          <a:solidFill>
            <a:srgbClr val="3382AA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39120" y="3707306"/>
            <a:ext cx="449770" cy="783558"/>
          </a:xfrm>
          <a:custGeom>
            <a:avLst/>
            <a:gdLst/>
            <a:ahLst/>
            <a:cxnLst/>
            <a:rect l="l" t="t" r="r" b="b"/>
            <a:pathLst>
              <a:path w="449770" h="783558">
                <a:moveTo>
                  <a:pt x="180254" y="142944"/>
                </a:moveTo>
                <a:lnTo>
                  <a:pt x="109093" y="142944"/>
                </a:lnTo>
                <a:lnTo>
                  <a:pt x="111693" y="154012"/>
                </a:lnTo>
                <a:lnTo>
                  <a:pt x="114491" y="164299"/>
                </a:lnTo>
                <a:lnTo>
                  <a:pt x="122274" y="191802"/>
                </a:lnTo>
                <a:lnTo>
                  <a:pt x="125222" y="202295"/>
                </a:lnTo>
                <a:lnTo>
                  <a:pt x="129498" y="216235"/>
                </a:lnTo>
                <a:lnTo>
                  <a:pt x="133285" y="228399"/>
                </a:lnTo>
                <a:lnTo>
                  <a:pt x="136774" y="239478"/>
                </a:lnTo>
                <a:lnTo>
                  <a:pt x="143218" y="259772"/>
                </a:lnTo>
                <a:lnTo>
                  <a:pt x="145402" y="267062"/>
                </a:lnTo>
                <a:lnTo>
                  <a:pt x="148095" y="274059"/>
                </a:lnTo>
                <a:lnTo>
                  <a:pt x="150571" y="281171"/>
                </a:lnTo>
                <a:lnTo>
                  <a:pt x="165735" y="323691"/>
                </a:lnTo>
                <a:lnTo>
                  <a:pt x="179562" y="359313"/>
                </a:lnTo>
                <a:lnTo>
                  <a:pt x="198528" y="406324"/>
                </a:lnTo>
                <a:lnTo>
                  <a:pt x="203751" y="418076"/>
                </a:lnTo>
                <a:lnTo>
                  <a:pt x="219139" y="453086"/>
                </a:lnTo>
                <a:lnTo>
                  <a:pt x="237704" y="493550"/>
                </a:lnTo>
                <a:lnTo>
                  <a:pt x="262525" y="544294"/>
                </a:lnTo>
                <a:lnTo>
                  <a:pt x="287604" y="592852"/>
                </a:lnTo>
                <a:lnTo>
                  <a:pt x="312958" y="639452"/>
                </a:lnTo>
                <a:lnTo>
                  <a:pt x="338602" y="684320"/>
                </a:lnTo>
                <a:lnTo>
                  <a:pt x="364552" y="727685"/>
                </a:lnTo>
                <a:lnTo>
                  <a:pt x="390825" y="769773"/>
                </a:lnTo>
                <a:lnTo>
                  <a:pt x="399656" y="783558"/>
                </a:lnTo>
                <a:lnTo>
                  <a:pt x="449770" y="743273"/>
                </a:lnTo>
                <a:lnTo>
                  <a:pt x="441188" y="729772"/>
                </a:lnTo>
                <a:lnTo>
                  <a:pt x="432719" y="716084"/>
                </a:lnTo>
                <a:lnTo>
                  <a:pt x="407951" y="674002"/>
                </a:lnTo>
                <a:lnTo>
                  <a:pt x="384042" y="630590"/>
                </a:lnTo>
                <a:lnTo>
                  <a:pt x="360869" y="586108"/>
                </a:lnTo>
                <a:lnTo>
                  <a:pt x="338308" y="540811"/>
                </a:lnTo>
                <a:lnTo>
                  <a:pt x="316235" y="494960"/>
                </a:lnTo>
                <a:lnTo>
                  <a:pt x="294526" y="448811"/>
                </a:lnTo>
                <a:lnTo>
                  <a:pt x="269760" y="390224"/>
                </a:lnTo>
                <a:lnTo>
                  <a:pt x="258947" y="364482"/>
                </a:lnTo>
                <a:lnTo>
                  <a:pt x="253411" y="351573"/>
                </a:lnTo>
                <a:lnTo>
                  <a:pt x="243274" y="328206"/>
                </a:lnTo>
                <a:lnTo>
                  <a:pt x="238610" y="317320"/>
                </a:lnTo>
                <a:lnTo>
                  <a:pt x="234171" y="306679"/>
                </a:lnTo>
                <a:lnTo>
                  <a:pt x="229925" y="296069"/>
                </a:lnTo>
                <a:lnTo>
                  <a:pt x="213271" y="249790"/>
                </a:lnTo>
                <a:lnTo>
                  <a:pt x="210896" y="242970"/>
                </a:lnTo>
                <a:lnTo>
                  <a:pt x="208280" y="236201"/>
                </a:lnTo>
                <a:lnTo>
                  <a:pt x="206197" y="229228"/>
                </a:lnTo>
                <a:lnTo>
                  <a:pt x="194117" y="191086"/>
                </a:lnTo>
                <a:lnTo>
                  <a:pt x="189125" y="174198"/>
                </a:lnTo>
                <a:lnTo>
                  <a:pt x="185486" y="161619"/>
                </a:lnTo>
                <a:lnTo>
                  <a:pt x="182249" y="150133"/>
                </a:lnTo>
                <a:lnTo>
                  <a:pt x="180254" y="142944"/>
                </a:lnTo>
                <a:close/>
              </a:path>
              <a:path w="449770" h="783558">
                <a:moveTo>
                  <a:pt x="124717" y="0"/>
                </a:moveTo>
                <a:lnTo>
                  <a:pt x="90841" y="37405"/>
                </a:lnTo>
                <a:lnTo>
                  <a:pt x="70374" y="69901"/>
                </a:lnTo>
                <a:lnTo>
                  <a:pt x="52323" y="104337"/>
                </a:lnTo>
                <a:lnTo>
                  <a:pt x="35654" y="138867"/>
                </a:lnTo>
                <a:lnTo>
                  <a:pt x="19585" y="174332"/>
                </a:lnTo>
                <a:lnTo>
                  <a:pt x="0" y="220426"/>
                </a:lnTo>
                <a:lnTo>
                  <a:pt x="9903" y="231332"/>
                </a:lnTo>
                <a:lnTo>
                  <a:pt x="17577" y="237566"/>
                </a:lnTo>
                <a:lnTo>
                  <a:pt x="35991" y="248056"/>
                </a:lnTo>
                <a:lnTo>
                  <a:pt x="49341" y="255320"/>
                </a:lnTo>
                <a:lnTo>
                  <a:pt x="56944" y="259287"/>
                </a:lnTo>
                <a:lnTo>
                  <a:pt x="67931" y="234723"/>
                </a:lnTo>
                <a:lnTo>
                  <a:pt x="76323" y="215749"/>
                </a:lnTo>
                <a:lnTo>
                  <a:pt x="82577" y="201530"/>
                </a:lnTo>
                <a:lnTo>
                  <a:pt x="98428" y="165753"/>
                </a:lnTo>
                <a:lnTo>
                  <a:pt x="105689" y="150133"/>
                </a:lnTo>
                <a:lnTo>
                  <a:pt x="109093" y="142944"/>
                </a:lnTo>
                <a:lnTo>
                  <a:pt x="180254" y="142944"/>
                </a:lnTo>
                <a:lnTo>
                  <a:pt x="177414" y="132711"/>
                </a:lnTo>
                <a:lnTo>
                  <a:pt x="174407" y="120964"/>
                </a:lnTo>
                <a:lnTo>
                  <a:pt x="290779" y="120964"/>
                </a:lnTo>
                <a:lnTo>
                  <a:pt x="301171" y="100923"/>
                </a:lnTo>
                <a:lnTo>
                  <a:pt x="289997" y="94788"/>
                </a:lnTo>
                <a:lnTo>
                  <a:pt x="278670" y="89034"/>
                </a:lnTo>
                <a:lnTo>
                  <a:pt x="243945" y="72139"/>
                </a:lnTo>
                <a:lnTo>
                  <a:pt x="232486" y="66362"/>
                </a:lnTo>
                <a:lnTo>
                  <a:pt x="198930" y="48174"/>
                </a:lnTo>
                <a:lnTo>
                  <a:pt x="165805" y="28435"/>
                </a:lnTo>
                <a:lnTo>
                  <a:pt x="134726" y="7475"/>
                </a:lnTo>
                <a:lnTo>
                  <a:pt x="124717" y="0"/>
                </a:lnTo>
                <a:close/>
              </a:path>
              <a:path w="449770" h="783558">
                <a:moveTo>
                  <a:pt x="290779" y="120964"/>
                </a:moveTo>
                <a:lnTo>
                  <a:pt x="174407" y="120964"/>
                </a:lnTo>
                <a:lnTo>
                  <a:pt x="179578" y="120973"/>
                </a:lnTo>
                <a:lnTo>
                  <a:pt x="188443" y="125622"/>
                </a:lnTo>
                <a:lnTo>
                  <a:pt x="229577" y="145302"/>
                </a:lnTo>
                <a:lnTo>
                  <a:pt x="266555" y="161619"/>
                </a:lnTo>
                <a:lnTo>
                  <a:pt x="269995" y="163038"/>
                </a:lnTo>
                <a:lnTo>
                  <a:pt x="275929" y="150133"/>
                </a:lnTo>
                <a:lnTo>
                  <a:pt x="280154" y="141454"/>
                </a:lnTo>
                <a:lnTo>
                  <a:pt x="290779" y="120964"/>
                </a:lnTo>
                <a:close/>
              </a:path>
            </a:pathLst>
          </a:custGeom>
          <a:solidFill>
            <a:srgbClr val="3382AA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80000" y="2424970"/>
            <a:ext cx="723541" cy="468518"/>
          </a:xfrm>
          <a:custGeom>
            <a:avLst/>
            <a:gdLst/>
            <a:ahLst/>
            <a:cxnLst/>
            <a:rect l="l" t="t" r="r" b="b"/>
            <a:pathLst>
              <a:path w="723541" h="468518">
                <a:moveTo>
                  <a:pt x="13589" y="0"/>
                </a:moveTo>
                <a:lnTo>
                  <a:pt x="0" y="62839"/>
                </a:lnTo>
                <a:lnTo>
                  <a:pt x="15167" y="67930"/>
                </a:lnTo>
                <a:lnTo>
                  <a:pt x="30363" y="73238"/>
                </a:lnTo>
                <a:lnTo>
                  <a:pt x="76096" y="90354"/>
                </a:lnTo>
                <a:lnTo>
                  <a:pt x="121997" y="109044"/>
                </a:lnTo>
                <a:lnTo>
                  <a:pt x="183345" y="135933"/>
                </a:lnTo>
                <a:lnTo>
                  <a:pt x="229380" y="157213"/>
                </a:lnTo>
                <a:lnTo>
                  <a:pt x="305955" y="193979"/>
                </a:lnTo>
                <a:lnTo>
                  <a:pt x="362069" y="223923"/>
                </a:lnTo>
                <a:lnTo>
                  <a:pt x="386675" y="237124"/>
                </a:lnTo>
                <a:lnTo>
                  <a:pt x="432160" y="260984"/>
                </a:lnTo>
                <a:lnTo>
                  <a:pt x="494347" y="297522"/>
                </a:lnTo>
                <a:lnTo>
                  <a:pt x="500494" y="301320"/>
                </a:lnTo>
                <a:lnTo>
                  <a:pt x="506780" y="304939"/>
                </a:lnTo>
                <a:lnTo>
                  <a:pt x="512787" y="309041"/>
                </a:lnTo>
                <a:lnTo>
                  <a:pt x="546189" y="331079"/>
                </a:lnTo>
                <a:lnTo>
                  <a:pt x="571140" y="348343"/>
                </a:lnTo>
                <a:lnTo>
                  <a:pt x="595898" y="365933"/>
                </a:lnTo>
                <a:lnTo>
                  <a:pt x="605628" y="373171"/>
                </a:lnTo>
                <a:lnTo>
                  <a:pt x="601611" y="376415"/>
                </a:lnTo>
                <a:lnTo>
                  <a:pt x="591781" y="378383"/>
                </a:lnTo>
                <a:lnTo>
                  <a:pt x="567970" y="383951"/>
                </a:lnTo>
                <a:lnTo>
                  <a:pt x="530284" y="393452"/>
                </a:lnTo>
                <a:lnTo>
                  <a:pt x="504859" y="400628"/>
                </a:lnTo>
                <a:lnTo>
                  <a:pt x="508303" y="414102"/>
                </a:lnTo>
                <a:lnTo>
                  <a:pt x="510549" y="423799"/>
                </a:lnTo>
                <a:lnTo>
                  <a:pt x="519735" y="468518"/>
                </a:lnTo>
                <a:lnTo>
                  <a:pt x="532277" y="466258"/>
                </a:lnTo>
                <a:lnTo>
                  <a:pt x="544699" y="463602"/>
                </a:lnTo>
                <a:lnTo>
                  <a:pt x="582315" y="454876"/>
                </a:lnTo>
                <a:lnTo>
                  <a:pt x="594854" y="452156"/>
                </a:lnTo>
                <a:lnTo>
                  <a:pt x="632384" y="445169"/>
                </a:lnTo>
                <a:lnTo>
                  <a:pt x="670546" y="439662"/>
                </a:lnTo>
                <a:lnTo>
                  <a:pt x="720373" y="435904"/>
                </a:lnTo>
                <a:lnTo>
                  <a:pt x="722250" y="423596"/>
                </a:lnTo>
                <a:lnTo>
                  <a:pt x="723293" y="411230"/>
                </a:lnTo>
                <a:lnTo>
                  <a:pt x="723541" y="400628"/>
                </a:lnTo>
                <a:lnTo>
                  <a:pt x="723420" y="393452"/>
                </a:lnTo>
                <a:lnTo>
                  <a:pt x="718860" y="348858"/>
                </a:lnTo>
                <a:lnTo>
                  <a:pt x="712209" y="314985"/>
                </a:lnTo>
                <a:lnTo>
                  <a:pt x="642556" y="314985"/>
                </a:lnTo>
                <a:lnTo>
                  <a:pt x="633570" y="308018"/>
                </a:lnTo>
                <a:lnTo>
                  <a:pt x="624918" y="301785"/>
                </a:lnTo>
                <a:lnTo>
                  <a:pt x="592672" y="279008"/>
                </a:lnTo>
                <a:lnTo>
                  <a:pt x="569974" y="263795"/>
                </a:lnTo>
                <a:lnTo>
                  <a:pt x="542518" y="245668"/>
                </a:lnTo>
                <a:lnTo>
                  <a:pt x="536219" y="241376"/>
                </a:lnTo>
                <a:lnTo>
                  <a:pt x="529729" y="237629"/>
                </a:lnTo>
                <a:lnTo>
                  <a:pt x="484784" y="210172"/>
                </a:lnTo>
                <a:lnTo>
                  <a:pt x="462697" y="197445"/>
                </a:lnTo>
                <a:lnTo>
                  <a:pt x="407304" y="166577"/>
                </a:lnTo>
                <a:lnTo>
                  <a:pt x="350586" y="137476"/>
                </a:lnTo>
                <a:lnTo>
                  <a:pt x="304746" y="115300"/>
                </a:lnTo>
                <a:lnTo>
                  <a:pt x="237253" y="84807"/>
                </a:lnTo>
                <a:lnTo>
                  <a:pt x="171663" y="57427"/>
                </a:lnTo>
                <a:lnTo>
                  <a:pt x="107605" y="32764"/>
                </a:lnTo>
                <a:lnTo>
                  <a:pt x="44713" y="10423"/>
                </a:lnTo>
                <a:lnTo>
                  <a:pt x="13589" y="0"/>
                </a:lnTo>
                <a:close/>
              </a:path>
              <a:path w="723541" h="468518">
                <a:moveTo>
                  <a:pt x="654830" y="183853"/>
                </a:moveTo>
                <a:lnTo>
                  <a:pt x="633754" y="187251"/>
                </a:lnTo>
                <a:lnTo>
                  <a:pt x="618686" y="189989"/>
                </a:lnTo>
                <a:lnTo>
                  <a:pt x="610092" y="191713"/>
                </a:lnTo>
                <a:lnTo>
                  <a:pt x="616840" y="217745"/>
                </a:lnTo>
                <a:lnTo>
                  <a:pt x="619315" y="227072"/>
                </a:lnTo>
                <a:lnTo>
                  <a:pt x="622212" y="237792"/>
                </a:lnTo>
                <a:lnTo>
                  <a:pt x="626300" y="252796"/>
                </a:lnTo>
                <a:lnTo>
                  <a:pt x="636486" y="290572"/>
                </a:lnTo>
                <a:lnTo>
                  <a:pt x="640676" y="307263"/>
                </a:lnTo>
                <a:lnTo>
                  <a:pt x="642556" y="314985"/>
                </a:lnTo>
                <a:lnTo>
                  <a:pt x="712209" y="314985"/>
                </a:lnTo>
                <a:lnTo>
                  <a:pt x="702519" y="273268"/>
                </a:lnTo>
                <a:lnTo>
                  <a:pt x="692774" y="235809"/>
                </a:lnTo>
                <a:lnTo>
                  <a:pt x="682447" y="199079"/>
                </a:lnTo>
                <a:lnTo>
                  <a:pt x="664505" y="184372"/>
                </a:lnTo>
                <a:lnTo>
                  <a:pt x="654830" y="183853"/>
                </a:lnTo>
                <a:close/>
              </a:path>
            </a:pathLst>
          </a:custGeom>
          <a:solidFill>
            <a:srgbClr val="3382AA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0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054600" cy="7620000"/>
          </a:xfrm>
          <a:custGeom>
            <a:avLst/>
            <a:gdLst/>
            <a:ahLst/>
            <a:cxnLst/>
            <a:rect l="l" t="t" r="r" b="b"/>
            <a:pathLst>
              <a:path w="5054600" h="7620000">
                <a:moveTo>
                  <a:pt x="0" y="7620000"/>
                </a:moveTo>
                <a:lnTo>
                  <a:pt x="5054600" y="7620000"/>
                </a:lnTo>
                <a:lnTo>
                  <a:pt x="5054600" y="0"/>
                </a:lnTo>
                <a:lnTo>
                  <a:pt x="0" y="0"/>
                </a:lnTo>
                <a:lnTo>
                  <a:pt x="0" y="7620000"/>
                </a:lnTo>
                <a:close/>
              </a:path>
            </a:pathLst>
          </a:custGeom>
          <a:solidFill>
            <a:srgbClr val="F8971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6300" y="3511909"/>
            <a:ext cx="3582035" cy="5791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spc="-375" dirty="0" smtClean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800" spc="-70" dirty="0" smtClean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800" spc="0" dirty="0" smtClean="0">
                <a:solidFill>
                  <a:srgbClr val="FFFFFF"/>
                </a:solidFill>
                <a:latin typeface="Verdana"/>
                <a:cs typeface="Verdana"/>
              </a:rPr>
              <a:t>ansformação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05653" y="4577575"/>
            <a:ext cx="5054346" cy="1535658"/>
          </a:xfrm>
          <a:custGeom>
            <a:avLst/>
            <a:gdLst/>
            <a:ahLst/>
            <a:cxnLst/>
            <a:rect l="l" t="t" r="r" b="b"/>
            <a:pathLst>
              <a:path w="5054346" h="1535658">
                <a:moveTo>
                  <a:pt x="0" y="1535658"/>
                </a:moveTo>
                <a:lnTo>
                  <a:pt x="5054346" y="1535658"/>
                </a:lnTo>
                <a:lnTo>
                  <a:pt x="5054346" y="0"/>
                </a:lnTo>
                <a:lnTo>
                  <a:pt x="0" y="0"/>
                </a:lnTo>
                <a:lnTo>
                  <a:pt x="0" y="1535658"/>
                </a:lnTo>
                <a:close/>
              </a:path>
            </a:pathLst>
          </a:custGeom>
          <a:solidFill>
            <a:srgbClr val="9F78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05653" y="3047885"/>
            <a:ext cx="5054346" cy="1535671"/>
          </a:xfrm>
          <a:custGeom>
            <a:avLst/>
            <a:gdLst/>
            <a:ahLst/>
            <a:cxnLst/>
            <a:rect l="l" t="t" r="r" b="b"/>
            <a:pathLst>
              <a:path w="5054346" h="1535671">
                <a:moveTo>
                  <a:pt x="0" y="1535671"/>
                </a:moveTo>
                <a:lnTo>
                  <a:pt x="5054346" y="1535671"/>
                </a:lnTo>
                <a:lnTo>
                  <a:pt x="5054346" y="0"/>
                </a:lnTo>
                <a:lnTo>
                  <a:pt x="0" y="0"/>
                </a:lnTo>
                <a:lnTo>
                  <a:pt x="0" y="1535671"/>
                </a:lnTo>
                <a:close/>
              </a:path>
            </a:pathLst>
          </a:custGeom>
          <a:solidFill>
            <a:srgbClr val="CC6A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5653" y="6107252"/>
            <a:ext cx="5054346" cy="1512747"/>
          </a:xfrm>
          <a:custGeom>
            <a:avLst/>
            <a:gdLst/>
            <a:ahLst/>
            <a:cxnLst/>
            <a:rect l="l" t="t" r="r" b="b"/>
            <a:pathLst>
              <a:path w="5054346" h="1512747">
                <a:moveTo>
                  <a:pt x="0" y="1512747"/>
                </a:moveTo>
                <a:lnTo>
                  <a:pt x="5054346" y="1512747"/>
                </a:lnTo>
                <a:lnTo>
                  <a:pt x="5054346" y="0"/>
                </a:lnTo>
                <a:lnTo>
                  <a:pt x="0" y="0"/>
                </a:lnTo>
                <a:lnTo>
                  <a:pt x="0" y="1512747"/>
                </a:lnTo>
                <a:close/>
              </a:path>
            </a:pathLst>
          </a:custGeom>
          <a:solidFill>
            <a:srgbClr val="ECC73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05653" y="0"/>
            <a:ext cx="5054346" cy="1524177"/>
          </a:xfrm>
          <a:custGeom>
            <a:avLst/>
            <a:gdLst/>
            <a:ahLst/>
            <a:cxnLst/>
            <a:rect l="l" t="t" r="r" b="b"/>
            <a:pathLst>
              <a:path w="5054346" h="1524177">
                <a:moveTo>
                  <a:pt x="0" y="1524177"/>
                </a:moveTo>
                <a:lnTo>
                  <a:pt x="5054346" y="1524177"/>
                </a:lnTo>
                <a:lnTo>
                  <a:pt x="5054346" y="0"/>
                </a:lnTo>
                <a:lnTo>
                  <a:pt x="0" y="0"/>
                </a:lnTo>
                <a:lnTo>
                  <a:pt x="0" y="1524177"/>
                </a:lnTo>
                <a:close/>
              </a:path>
            </a:pathLst>
          </a:custGeom>
          <a:solidFill>
            <a:srgbClr val="5B9BB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5653" y="1518196"/>
            <a:ext cx="5054346" cy="1535658"/>
          </a:xfrm>
          <a:custGeom>
            <a:avLst/>
            <a:gdLst/>
            <a:ahLst/>
            <a:cxnLst/>
            <a:rect l="l" t="t" r="r" b="b"/>
            <a:pathLst>
              <a:path w="5054346" h="1535658">
                <a:moveTo>
                  <a:pt x="0" y="1535658"/>
                </a:moveTo>
                <a:lnTo>
                  <a:pt x="5054346" y="1535658"/>
                </a:lnTo>
                <a:lnTo>
                  <a:pt x="5054346" y="0"/>
                </a:lnTo>
                <a:lnTo>
                  <a:pt x="0" y="0"/>
                </a:lnTo>
                <a:lnTo>
                  <a:pt x="0" y="1535658"/>
                </a:lnTo>
                <a:close/>
              </a:path>
            </a:pathLst>
          </a:custGeom>
          <a:solidFill>
            <a:srgbClr val="AFCC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07100" y="726856"/>
            <a:ext cx="1805939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solidFill>
                  <a:srgbClr val="FFFFFF"/>
                </a:solidFill>
                <a:latin typeface="Verdana"/>
                <a:cs typeface="Verdana"/>
              </a:rPr>
              <a:t>Sensibilização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07100" y="2228184"/>
            <a:ext cx="248602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spc="-215" dirty="0" smtClean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0" dirty="0" smtClean="0">
                <a:solidFill>
                  <a:srgbClr val="FFFFFF"/>
                </a:solidFill>
                <a:latin typeface="Verdana"/>
                <a:cs typeface="Verdana"/>
              </a:rPr>
              <a:t>omada</a:t>
            </a:r>
            <a:r>
              <a:rPr sz="2000" spc="-4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4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Verdana"/>
                <a:cs typeface="Verdana"/>
              </a:rPr>
              <a:t>Decisão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07100" y="3706247"/>
            <a:ext cx="82931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solidFill>
                  <a:srgbClr val="FFFFFF"/>
                </a:solidFill>
                <a:latin typeface="Verdana"/>
                <a:cs typeface="Verdana"/>
              </a:rPr>
              <a:t>Sonho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07100" y="5217362"/>
            <a:ext cx="291592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solidFill>
                  <a:srgbClr val="FFFFFF"/>
                </a:solidFill>
                <a:latin typeface="Verdana"/>
                <a:cs typeface="Verdana"/>
              </a:rPr>
              <a:t>Seleção de Prioridades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07100" y="6785014"/>
            <a:ext cx="176657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solidFill>
                  <a:srgbClr val="FFFFFF"/>
                </a:solidFill>
                <a:latin typeface="Verdana"/>
                <a:cs typeface="Verdana"/>
              </a:rPr>
              <a:t>Planejamento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7620000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20000"/>
                </a:moveTo>
                <a:lnTo>
                  <a:pt x="10160000" y="7620000"/>
                </a:lnTo>
                <a:lnTo>
                  <a:pt x="10160000" y="0"/>
                </a:lnTo>
                <a:lnTo>
                  <a:pt x="0" y="0"/>
                </a:lnTo>
                <a:lnTo>
                  <a:pt x="0" y="7620000"/>
                </a:lnTo>
                <a:close/>
              </a:path>
            </a:pathLst>
          </a:custGeom>
          <a:solidFill>
            <a:srgbClr val="3382A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6300" y="3511909"/>
            <a:ext cx="3408045" cy="5791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dirty="0" smtClean="0">
                <a:solidFill>
                  <a:srgbClr val="FFFFFF"/>
                </a:solidFill>
                <a:latin typeface="Verdana"/>
                <a:cs typeface="Verdana"/>
              </a:rPr>
              <a:t>Sensibilização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76514" y="2994443"/>
            <a:ext cx="783485" cy="1055627"/>
          </a:xfrm>
          <a:custGeom>
            <a:avLst/>
            <a:gdLst/>
            <a:ahLst/>
            <a:cxnLst/>
            <a:rect l="l" t="t" r="r" b="b"/>
            <a:pathLst>
              <a:path w="783485" h="1055627">
                <a:moveTo>
                  <a:pt x="0" y="1055627"/>
                </a:moveTo>
                <a:lnTo>
                  <a:pt x="10991" y="1001033"/>
                </a:lnTo>
                <a:lnTo>
                  <a:pt x="21563" y="946314"/>
                </a:lnTo>
                <a:lnTo>
                  <a:pt x="25073" y="928071"/>
                </a:lnTo>
                <a:lnTo>
                  <a:pt x="35802" y="873398"/>
                </a:lnTo>
                <a:lnTo>
                  <a:pt x="47187" y="818920"/>
                </a:lnTo>
                <a:lnTo>
                  <a:pt x="59689" y="764771"/>
                </a:lnTo>
                <a:lnTo>
                  <a:pt x="73768" y="711089"/>
                </a:lnTo>
                <a:lnTo>
                  <a:pt x="87842" y="671002"/>
                </a:lnTo>
                <a:lnTo>
                  <a:pt x="116319" y="628981"/>
                </a:lnTo>
                <a:lnTo>
                  <a:pt x="143342" y="599744"/>
                </a:lnTo>
                <a:lnTo>
                  <a:pt x="171802" y="572450"/>
                </a:lnTo>
                <a:lnTo>
                  <a:pt x="211798" y="535381"/>
                </a:lnTo>
                <a:lnTo>
                  <a:pt x="251772" y="498846"/>
                </a:lnTo>
                <a:lnTo>
                  <a:pt x="291690" y="462748"/>
                </a:lnTo>
                <a:lnTo>
                  <a:pt x="331516" y="426985"/>
                </a:lnTo>
                <a:lnTo>
                  <a:pt x="371214" y="391458"/>
                </a:lnTo>
                <a:lnTo>
                  <a:pt x="391004" y="373752"/>
                </a:lnTo>
                <a:lnTo>
                  <a:pt x="430444" y="338392"/>
                </a:lnTo>
                <a:lnTo>
                  <a:pt x="469667" y="303019"/>
                </a:lnTo>
                <a:lnTo>
                  <a:pt x="508639" y="267532"/>
                </a:lnTo>
                <a:lnTo>
                  <a:pt x="547323" y="231832"/>
                </a:lnTo>
                <a:lnTo>
                  <a:pt x="581555" y="199732"/>
                </a:lnTo>
                <a:lnTo>
                  <a:pt x="611433" y="171295"/>
                </a:lnTo>
                <a:lnTo>
                  <a:pt x="641125" y="142651"/>
                </a:lnTo>
                <a:lnTo>
                  <a:pt x="670631" y="113807"/>
                </a:lnTo>
                <a:lnTo>
                  <a:pt x="699952" y="84770"/>
                </a:lnTo>
                <a:lnTo>
                  <a:pt x="729090" y="55545"/>
                </a:lnTo>
                <a:lnTo>
                  <a:pt x="758046" y="26141"/>
                </a:lnTo>
                <a:lnTo>
                  <a:pt x="772455" y="11373"/>
                </a:lnTo>
                <a:lnTo>
                  <a:pt x="7834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6514" y="4050071"/>
            <a:ext cx="783485" cy="2002286"/>
          </a:xfrm>
          <a:custGeom>
            <a:avLst/>
            <a:gdLst/>
            <a:ahLst/>
            <a:cxnLst/>
            <a:rect l="l" t="t" r="r" b="b"/>
            <a:pathLst>
              <a:path w="783485" h="2002286">
                <a:moveTo>
                  <a:pt x="783485" y="2002286"/>
                </a:moveTo>
                <a:lnTo>
                  <a:pt x="746235" y="1975075"/>
                </a:lnTo>
                <a:lnTo>
                  <a:pt x="714599" y="1945948"/>
                </a:lnTo>
                <a:lnTo>
                  <a:pt x="685177" y="1913026"/>
                </a:lnTo>
                <a:lnTo>
                  <a:pt x="667488" y="1891434"/>
                </a:lnTo>
                <a:lnTo>
                  <a:pt x="649704" y="1869914"/>
                </a:lnTo>
                <a:lnTo>
                  <a:pt x="613921" y="1827038"/>
                </a:lnTo>
                <a:lnTo>
                  <a:pt x="577961" y="1784296"/>
                </a:lnTo>
                <a:lnTo>
                  <a:pt x="559958" y="1762945"/>
                </a:lnTo>
                <a:lnTo>
                  <a:pt x="541961" y="1741590"/>
                </a:lnTo>
                <a:lnTo>
                  <a:pt x="506053" y="1698818"/>
                </a:lnTo>
                <a:lnTo>
                  <a:pt x="470374" y="1655881"/>
                </a:lnTo>
                <a:lnTo>
                  <a:pt x="435057" y="1612678"/>
                </a:lnTo>
                <a:lnTo>
                  <a:pt x="400236" y="1569110"/>
                </a:lnTo>
                <a:lnTo>
                  <a:pt x="366048" y="1525076"/>
                </a:lnTo>
                <a:lnTo>
                  <a:pt x="332625" y="1480477"/>
                </a:lnTo>
                <a:lnTo>
                  <a:pt x="307899" y="1437936"/>
                </a:lnTo>
                <a:lnTo>
                  <a:pt x="293836" y="1402509"/>
                </a:lnTo>
                <a:lnTo>
                  <a:pt x="282604" y="1365181"/>
                </a:lnTo>
                <a:lnTo>
                  <a:pt x="273296" y="1326957"/>
                </a:lnTo>
                <a:lnTo>
                  <a:pt x="265005" y="1288843"/>
                </a:lnTo>
                <a:lnTo>
                  <a:pt x="262310" y="1276337"/>
                </a:lnTo>
                <a:lnTo>
                  <a:pt x="250097" y="1220162"/>
                </a:lnTo>
                <a:lnTo>
                  <a:pt x="237931" y="1164003"/>
                </a:lnTo>
                <a:lnTo>
                  <a:pt x="225809" y="1107859"/>
                </a:lnTo>
                <a:lnTo>
                  <a:pt x="213731" y="1051727"/>
                </a:lnTo>
                <a:lnTo>
                  <a:pt x="201694" y="995608"/>
                </a:lnTo>
                <a:lnTo>
                  <a:pt x="189696" y="939500"/>
                </a:lnTo>
                <a:lnTo>
                  <a:pt x="177737" y="883403"/>
                </a:lnTo>
                <a:lnTo>
                  <a:pt x="165814" y="827316"/>
                </a:lnTo>
                <a:lnTo>
                  <a:pt x="153925" y="771237"/>
                </a:lnTo>
                <a:lnTo>
                  <a:pt x="142070" y="715165"/>
                </a:lnTo>
                <a:lnTo>
                  <a:pt x="130246" y="659100"/>
                </a:lnTo>
                <a:lnTo>
                  <a:pt x="118452" y="603041"/>
                </a:lnTo>
                <a:lnTo>
                  <a:pt x="106686" y="546987"/>
                </a:lnTo>
                <a:lnTo>
                  <a:pt x="94946" y="490936"/>
                </a:lnTo>
                <a:lnTo>
                  <a:pt x="83231" y="434889"/>
                </a:lnTo>
                <a:lnTo>
                  <a:pt x="71539" y="378843"/>
                </a:lnTo>
                <a:lnTo>
                  <a:pt x="59868" y="322798"/>
                </a:lnTo>
                <a:lnTo>
                  <a:pt x="48217" y="266753"/>
                </a:lnTo>
                <a:lnTo>
                  <a:pt x="36584" y="210708"/>
                </a:lnTo>
                <a:lnTo>
                  <a:pt x="24968" y="154660"/>
                </a:lnTo>
                <a:lnTo>
                  <a:pt x="17919" y="104669"/>
                </a:lnTo>
                <a:lnTo>
                  <a:pt x="15381" y="66607"/>
                </a:lnTo>
                <a:lnTo>
                  <a:pt x="14125" y="41141"/>
                </a:lnTo>
                <a:lnTo>
                  <a:pt x="13454" y="28417"/>
                </a:lnTo>
                <a:lnTo>
                  <a:pt x="12677" y="15716"/>
                </a:lnTo>
                <a:lnTo>
                  <a:pt x="7848" y="2438"/>
                </a:lnTo>
                <a:lnTo>
                  <a:pt x="3924" y="121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4046" y="0"/>
            <a:ext cx="1235953" cy="1947543"/>
          </a:xfrm>
          <a:custGeom>
            <a:avLst/>
            <a:gdLst/>
            <a:ahLst/>
            <a:cxnLst/>
            <a:rect l="l" t="t" r="r" b="b"/>
            <a:pathLst>
              <a:path w="1235953" h="1947543">
                <a:moveTo>
                  <a:pt x="1235953" y="1383187"/>
                </a:moveTo>
                <a:lnTo>
                  <a:pt x="1147979" y="1430715"/>
                </a:lnTo>
                <a:lnTo>
                  <a:pt x="1076832" y="1469137"/>
                </a:lnTo>
                <a:lnTo>
                  <a:pt x="1005678" y="1507548"/>
                </a:lnTo>
                <a:lnTo>
                  <a:pt x="934519" y="1545947"/>
                </a:lnTo>
                <a:lnTo>
                  <a:pt x="863352" y="1584332"/>
                </a:lnTo>
                <a:lnTo>
                  <a:pt x="792178" y="1622704"/>
                </a:lnTo>
                <a:lnTo>
                  <a:pt x="720996" y="1661062"/>
                </a:lnTo>
                <a:lnTo>
                  <a:pt x="685991" y="1677694"/>
                </a:lnTo>
                <a:lnTo>
                  <a:pt x="649491" y="1686463"/>
                </a:lnTo>
                <a:lnTo>
                  <a:pt x="614880" y="1683362"/>
                </a:lnTo>
                <a:lnTo>
                  <a:pt x="581249" y="1681966"/>
                </a:lnTo>
                <a:lnTo>
                  <a:pt x="516853" y="1684218"/>
                </a:lnTo>
                <a:lnTo>
                  <a:pt x="456154" y="1693080"/>
                </a:lnTo>
                <a:lnTo>
                  <a:pt x="399008" y="1708410"/>
                </a:lnTo>
                <a:lnTo>
                  <a:pt x="345266" y="1730070"/>
                </a:lnTo>
                <a:lnTo>
                  <a:pt x="294783" y="1757920"/>
                </a:lnTo>
                <a:lnTo>
                  <a:pt x="247410" y="1791820"/>
                </a:lnTo>
                <a:lnTo>
                  <a:pt x="203003" y="1831630"/>
                </a:lnTo>
                <a:lnTo>
                  <a:pt x="161414" y="1877211"/>
                </a:lnTo>
                <a:lnTo>
                  <a:pt x="122496" y="1928422"/>
                </a:lnTo>
                <a:lnTo>
                  <a:pt x="112105" y="1947543"/>
                </a:lnTo>
                <a:lnTo>
                  <a:pt x="100606" y="1930720"/>
                </a:lnTo>
                <a:lnTo>
                  <a:pt x="78866" y="1897187"/>
                </a:lnTo>
                <a:lnTo>
                  <a:pt x="59082" y="1863613"/>
                </a:lnTo>
                <a:lnTo>
                  <a:pt x="41584" y="1829767"/>
                </a:lnTo>
                <a:lnTo>
                  <a:pt x="20351" y="1777979"/>
                </a:lnTo>
                <a:lnTo>
                  <a:pt x="6127" y="1724274"/>
                </a:lnTo>
                <a:lnTo>
                  <a:pt x="32" y="1667872"/>
                </a:lnTo>
                <a:lnTo>
                  <a:pt x="0" y="1648337"/>
                </a:lnTo>
                <a:lnTo>
                  <a:pt x="1036" y="1628386"/>
                </a:lnTo>
                <a:lnTo>
                  <a:pt x="3183" y="1607991"/>
                </a:lnTo>
                <a:lnTo>
                  <a:pt x="6481" y="1587122"/>
                </a:lnTo>
                <a:lnTo>
                  <a:pt x="14738" y="1541399"/>
                </a:lnTo>
                <a:lnTo>
                  <a:pt x="22701" y="1495622"/>
                </a:lnTo>
                <a:lnTo>
                  <a:pt x="30404" y="1449796"/>
                </a:lnTo>
                <a:lnTo>
                  <a:pt x="37882" y="1403929"/>
                </a:lnTo>
                <a:lnTo>
                  <a:pt x="45168" y="1358026"/>
                </a:lnTo>
                <a:lnTo>
                  <a:pt x="52297" y="1312094"/>
                </a:lnTo>
                <a:lnTo>
                  <a:pt x="59301" y="1266139"/>
                </a:lnTo>
                <a:lnTo>
                  <a:pt x="66215" y="1220167"/>
                </a:lnTo>
                <a:lnTo>
                  <a:pt x="73074" y="1174185"/>
                </a:lnTo>
                <a:lnTo>
                  <a:pt x="79909" y="1128200"/>
                </a:lnTo>
                <a:lnTo>
                  <a:pt x="86757" y="1082217"/>
                </a:lnTo>
                <a:lnTo>
                  <a:pt x="93650" y="1036243"/>
                </a:lnTo>
                <a:lnTo>
                  <a:pt x="100623" y="990284"/>
                </a:lnTo>
                <a:lnTo>
                  <a:pt x="107708" y="944347"/>
                </a:lnTo>
                <a:lnTo>
                  <a:pt x="114941" y="898438"/>
                </a:lnTo>
                <a:lnTo>
                  <a:pt x="122355" y="852563"/>
                </a:lnTo>
                <a:lnTo>
                  <a:pt x="129984" y="806729"/>
                </a:lnTo>
                <a:lnTo>
                  <a:pt x="137862" y="760942"/>
                </a:lnTo>
                <a:lnTo>
                  <a:pt x="146023" y="715208"/>
                </a:lnTo>
                <a:lnTo>
                  <a:pt x="154500" y="669534"/>
                </a:lnTo>
                <a:lnTo>
                  <a:pt x="168658" y="597668"/>
                </a:lnTo>
                <a:lnTo>
                  <a:pt x="183789" y="525977"/>
                </a:lnTo>
                <a:lnTo>
                  <a:pt x="199775" y="454443"/>
                </a:lnTo>
                <a:lnTo>
                  <a:pt x="216499" y="383049"/>
                </a:lnTo>
                <a:lnTo>
                  <a:pt x="233841" y="311779"/>
                </a:lnTo>
                <a:lnTo>
                  <a:pt x="251685" y="240614"/>
                </a:lnTo>
                <a:lnTo>
                  <a:pt x="269911" y="169538"/>
                </a:lnTo>
                <a:lnTo>
                  <a:pt x="288403" y="98534"/>
                </a:lnTo>
                <a:lnTo>
                  <a:pt x="307041" y="27584"/>
                </a:lnTo>
                <a:lnTo>
                  <a:pt x="31430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8025" y="3698236"/>
            <a:ext cx="2643343" cy="2779168"/>
          </a:xfrm>
          <a:custGeom>
            <a:avLst/>
            <a:gdLst/>
            <a:ahLst/>
            <a:cxnLst/>
            <a:rect l="l" t="t" r="r" b="b"/>
            <a:pathLst>
              <a:path w="2643343" h="2779168">
                <a:moveTo>
                  <a:pt x="0" y="1034053"/>
                </a:moveTo>
                <a:lnTo>
                  <a:pt x="12884" y="995784"/>
                </a:lnTo>
                <a:lnTo>
                  <a:pt x="25808" y="957527"/>
                </a:lnTo>
                <a:lnTo>
                  <a:pt x="30118" y="944776"/>
                </a:lnTo>
                <a:lnTo>
                  <a:pt x="34427" y="932024"/>
                </a:lnTo>
                <a:lnTo>
                  <a:pt x="47334" y="893761"/>
                </a:lnTo>
                <a:lnTo>
                  <a:pt x="60183" y="855479"/>
                </a:lnTo>
                <a:lnTo>
                  <a:pt x="72937" y="817165"/>
                </a:lnTo>
                <a:lnTo>
                  <a:pt x="85559" y="778809"/>
                </a:lnTo>
                <a:lnTo>
                  <a:pt x="94849" y="752403"/>
                </a:lnTo>
                <a:lnTo>
                  <a:pt x="116376" y="702487"/>
                </a:lnTo>
                <a:lnTo>
                  <a:pt x="141723" y="656319"/>
                </a:lnTo>
                <a:lnTo>
                  <a:pt x="170753" y="613762"/>
                </a:lnTo>
                <a:lnTo>
                  <a:pt x="203333" y="574681"/>
                </a:lnTo>
                <a:lnTo>
                  <a:pt x="239327" y="538940"/>
                </a:lnTo>
                <a:lnTo>
                  <a:pt x="278600" y="506404"/>
                </a:lnTo>
                <a:lnTo>
                  <a:pt x="321019" y="476937"/>
                </a:lnTo>
                <a:lnTo>
                  <a:pt x="366448" y="450403"/>
                </a:lnTo>
                <a:lnTo>
                  <a:pt x="414752" y="426666"/>
                </a:lnTo>
                <a:lnTo>
                  <a:pt x="489418" y="395392"/>
                </a:lnTo>
                <a:lnTo>
                  <a:pt x="538899" y="374985"/>
                </a:lnTo>
                <a:lnTo>
                  <a:pt x="588382" y="354581"/>
                </a:lnTo>
                <a:lnTo>
                  <a:pt x="637865" y="334180"/>
                </a:lnTo>
                <a:lnTo>
                  <a:pt x="687349" y="313780"/>
                </a:lnTo>
                <a:lnTo>
                  <a:pt x="736833" y="293379"/>
                </a:lnTo>
                <a:lnTo>
                  <a:pt x="786316" y="272975"/>
                </a:lnTo>
                <a:lnTo>
                  <a:pt x="835798" y="252567"/>
                </a:lnTo>
                <a:lnTo>
                  <a:pt x="885277" y="232154"/>
                </a:lnTo>
                <a:lnTo>
                  <a:pt x="934753" y="211733"/>
                </a:lnTo>
                <a:lnTo>
                  <a:pt x="984225" y="191303"/>
                </a:lnTo>
                <a:lnTo>
                  <a:pt x="1033693" y="170863"/>
                </a:lnTo>
                <a:lnTo>
                  <a:pt x="1083156" y="150411"/>
                </a:lnTo>
                <a:lnTo>
                  <a:pt x="1132613" y="129945"/>
                </a:lnTo>
                <a:lnTo>
                  <a:pt x="1182063" y="109465"/>
                </a:lnTo>
                <a:lnTo>
                  <a:pt x="1231507" y="88967"/>
                </a:lnTo>
                <a:lnTo>
                  <a:pt x="1280942" y="68451"/>
                </a:lnTo>
                <a:lnTo>
                  <a:pt x="1330369" y="47914"/>
                </a:lnTo>
                <a:lnTo>
                  <a:pt x="1379786" y="27357"/>
                </a:lnTo>
                <a:lnTo>
                  <a:pt x="1429194" y="6776"/>
                </a:lnTo>
                <a:lnTo>
                  <a:pt x="1444048" y="1784"/>
                </a:lnTo>
                <a:lnTo>
                  <a:pt x="1456638" y="0"/>
                </a:lnTo>
                <a:lnTo>
                  <a:pt x="1467289" y="1081"/>
                </a:lnTo>
                <a:lnTo>
                  <a:pt x="1476323" y="4689"/>
                </a:lnTo>
                <a:lnTo>
                  <a:pt x="1502785" y="37588"/>
                </a:lnTo>
                <a:lnTo>
                  <a:pt x="1551054" y="130644"/>
                </a:lnTo>
                <a:lnTo>
                  <a:pt x="1593516" y="212553"/>
                </a:lnTo>
                <a:lnTo>
                  <a:pt x="1635988" y="294457"/>
                </a:lnTo>
                <a:lnTo>
                  <a:pt x="1678469" y="376355"/>
                </a:lnTo>
                <a:lnTo>
                  <a:pt x="1720958" y="458249"/>
                </a:lnTo>
                <a:lnTo>
                  <a:pt x="1763455" y="540138"/>
                </a:lnTo>
                <a:lnTo>
                  <a:pt x="1805960" y="622024"/>
                </a:lnTo>
                <a:lnTo>
                  <a:pt x="1848471" y="703905"/>
                </a:lnTo>
                <a:lnTo>
                  <a:pt x="1890987" y="785783"/>
                </a:lnTo>
                <a:lnTo>
                  <a:pt x="1933509" y="867659"/>
                </a:lnTo>
                <a:lnTo>
                  <a:pt x="1976035" y="949531"/>
                </a:lnTo>
                <a:lnTo>
                  <a:pt x="2018565" y="1031401"/>
                </a:lnTo>
                <a:lnTo>
                  <a:pt x="2061098" y="1113270"/>
                </a:lnTo>
                <a:lnTo>
                  <a:pt x="2103633" y="1195137"/>
                </a:lnTo>
                <a:lnTo>
                  <a:pt x="2146171" y="1277002"/>
                </a:lnTo>
                <a:lnTo>
                  <a:pt x="2188709" y="1358867"/>
                </a:lnTo>
                <a:lnTo>
                  <a:pt x="2231248" y="1440732"/>
                </a:lnTo>
                <a:lnTo>
                  <a:pt x="2273786" y="1522596"/>
                </a:lnTo>
                <a:lnTo>
                  <a:pt x="2316324" y="1604460"/>
                </a:lnTo>
                <a:lnTo>
                  <a:pt x="2358859" y="1686325"/>
                </a:lnTo>
                <a:lnTo>
                  <a:pt x="2386035" y="1738652"/>
                </a:lnTo>
                <a:lnTo>
                  <a:pt x="2413198" y="1790984"/>
                </a:lnTo>
                <a:lnTo>
                  <a:pt x="2426779" y="1817151"/>
                </a:lnTo>
                <a:lnTo>
                  <a:pt x="2440360" y="1843316"/>
                </a:lnTo>
                <a:lnTo>
                  <a:pt x="2467529" y="1895644"/>
                </a:lnTo>
                <a:lnTo>
                  <a:pt x="2494714" y="1947963"/>
                </a:lnTo>
                <a:lnTo>
                  <a:pt x="2521927" y="2000267"/>
                </a:lnTo>
                <a:lnTo>
                  <a:pt x="2549176" y="2052553"/>
                </a:lnTo>
                <a:lnTo>
                  <a:pt x="2576471" y="2104814"/>
                </a:lnTo>
                <a:lnTo>
                  <a:pt x="2603821" y="2157048"/>
                </a:lnTo>
                <a:lnTo>
                  <a:pt x="2631236" y="2209248"/>
                </a:lnTo>
                <a:lnTo>
                  <a:pt x="2636965" y="2220739"/>
                </a:lnTo>
                <a:lnTo>
                  <a:pt x="2641191" y="2231432"/>
                </a:lnTo>
                <a:lnTo>
                  <a:pt x="2643343" y="2241540"/>
                </a:lnTo>
                <a:lnTo>
                  <a:pt x="2642852" y="2251282"/>
                </a:lnTo>
                <a:lnTo>
                  <a:pt x="2639149" y="2260871"/>
                </a:lnTo>
                <a:lnTo>
                  <a:pt x="2631663" y="2270525"/>
                </a:lnTo>
                <a:lnTo>
                  <a:pt x="2601646" y="2293239"/>
                </a:lnTo>
                <a:lnTo>
                  <a:pt x="2571805" y="2315886"/>
                </a:lnTo>
                <a:lnTo>
                  <a:pt x="2512595" y="2360974"/>
                </a:lnTo>
                <a:lnTo>
                  <a:pt x="2453933" y="2405781"/>
                </a:lnTo>
                <a:lnTo>
                  <a:pt x="2395720" y="2450301"/>
                </a:lnTo>
                <a:lnTo>
                  <a:pt x="2366751" y="2472450"/>
                </a:lnTo>
                <a:lnTo>
                  <a:pt x="2309024" y="2516524"/>
                </a:lnTo>
                <a:lnTo>
                  <a:pt x="2251496" y="2560291"/>
                </a:lnTo>
                <a:lnTo>
                  <a:pt x="2194067" y="2603745"/>
                </a:lnTo>
                <a:lnTo>
                  <a:pt x="2136638" y="2646879"/>
                </a:lnTo>
                <a:lnTo>
                  <a:pt x="2079108" y="2689684"/>
                </a:lnTo>
                <a:lnTo>
                  <a:pt x="2032384" y="2723999"/>
                </a:lnTo>
                <a:lnTo>
                  <a:pt x="2000789" y="2745886"/>
                </a:lnTo>
                <a:lnTo>
                  <a:pt x="1961399" y="2768340"/>
                </a:lnTo>
                <a:lnTo>
                  <a:pt x="1916911" y="2779168"/>
                </a:lnTo>
                <a:lnTo>
                  <a:pt x="1906127" y="2778504"/>
                </a:lnTo>
                <a:lnTo>
                  <a:pt x="1859413" y="2762552"/>
                </a:lnTo>
                <a:lnTo>
                  <a:pt x="1816018" y="2736799"/>
                </a:lnTo>
                <a:lnTo>
                  <a:pt x="1780641" y="2713158"/>
                </a:lnTo>
                <a:lnTo>
                  <a:pt x="1718337" y="2670260"/>
                </a:lnTo>
                <a:lnTo>
                  <a:pt x="1656526" y="2626742"/>
                </a:lnTo>
                <a:lnTo>
                  <a:pt x="1595186" y="2582631"/>
                </a:lnTo>
                <a:lnTo>
                  <a:pt x="1534297" y="2537955"/>
                </a:lnTo>
                <a:lnTo>
                  <a:pt x="1473836" y="2492743"/>
                </a:lnTo>
                <a:lnTo>
                  <a:pt x="1413781" y="2447021"/>
                </a:lnTo>
                <a:lnTo>
                  <a:pt x="1354111" y="2400817"/>
                </a:lnTo>
                <a:lnTo>
                  <a:pt x="1294804" y="2354160"/>
                </a:lnTo>
                <a:lnTo>
                  <a:pt x="1235839" y="2307077"/>
                </a:lnTo>
                <a:lnTo>
                  <a:pt x="1177193" y="2259595"/>
                </a:lnTo>
                <a:lnTo>
                  <a:pt x="1118844" y="2211744"/>
                </a:lnTo>
                <a:lnTo>
                  <a:pt x="1060772" y="2163549"/>
                </a:lnTo>
                <a:lnTo>
                  <a:pt x="1002955" y="2115040"/>
                </a:lnTo>
                <a:lnTo>
                  <a:pt x="945370" y="2066243"/>
                </a:lnTo>
                <a:lnTo>
                  <a:pt x="887996" y="2017187"/>
                </a:lnTo>
                <a:lnTo>
                  <a:pt x="830811" y="1967900"/>
                </a:lnTo>
                <a:lnTo>
                  <a:pt x="773793" y="1918409"/>
                </a:lnTo>
                <a:lnTo>
                  <a:pt x="716922" y="1868741"/>
                </a:lnTo>
                <a:lnTo>
                  <a:pt x="660174" y="1818926"/>
                </a:lnTo>
                <a:lnTo>
                  <a:pt x="603529" y="1768990"/>
                </a:lnTo>
                <a:lnTo>
                  <a:pt x="557159" y="1727633"/>
                </a:lnTo>
                <a:lnTo>
                  <a:pt x="511157" y="1685852"/>
                </a:lnTo>
                <a:lnTo>
                  <a:pt x="465486" y="1643692"/>
                </a:lnTo>
                <a:lnTo>
                  <a:pt x="420108" y="1601200"/>
                </a:lnTo>
                <a:lnTo>
                  <a:pt x="374986" y="1558422"/>
                </a:lnTo>
                <a:lnTo>
                  <a:pt x="330084" y="1515405"/>
                </a:lnTo>
                <a:lnTo>
                  <a:pt x="285364" y="1472194"/>
                </a:lnTo>
                <a:lnTo>
                  <a:pt x="240790" y="1428836"/>
                </a:lnTo>
                <a:lnTo>
                  <a:pt x="196324" y="1385377"/>
                </a:lnTo>
                <a:lnTo>
                  <a:pt x="151930" y="1341863"/>
                </a:lnTo>
                <a:lnTo>
                  <a:pt x="116079" y="1304089"/>
                </a:lnTo>
                <a:lnTo>
                  <a:pt x="84167" y="1264106"/>
                </a:lnTo>
                <a:lnTo>
                  <a:pt x="57180" y="1221599"/>
                </a:lnTo>
                <a:lnTo>
                  <a:pt x="36107" y="1176251"/>
                </a:lnTo>
                <a:lnTo>
                  <a:pt x="21935" y="1127744"/>
                </a:lnTo>
                <a:lnTo>
                  <a:pt x="15651" y="1075761"/>
                </a:lnTo>
                <a:lnTo>
                  <a:pt x="15480" y="1057607"/>
                </a:lnTo>
                <a:lnTo>
                  <a:pt x="16332" y="1039019"/>
                </a:lnTo>
                <a:lnTo>
                  <a:pt x="10883" y="1037355"/>
                </a:lnTo>
                <a:lnTo>
                  <a:pt x="5448" y="1035704"/>
                </a:lnTo>
                <a:lnTo>
                  <a:pt x="0" y="10340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7679" y="1772963"/>
            <a:ext cx="2018207" cy="2535401"/>
          </a:xfrm>
          <a:custGeom>
            <a:avLst/>
            <a:gdLst/>
            <a:ahLst/>
            <a:cxnLst/>
            <a:rect l="l" t="t" r="r" b="b"/>
            <a:pathLst>
              <a:path w="2018207" h="2535401">
                <a:moveTo>
                  <a:pt x="1340078" y="2535401"/>
                </a:moveTo>
                <a:lnTo>
                  <a:pt x="1310456" y="2510888"/>
                </a:lnTo>
                <a:lnTo>
                  <a:pt x="1266815" y="2474987"/>
                </a:lnTo>
                <a:lnTo>
                  <a:pt x="1238212" y="2451517"/>
                </a:lnTo>
                <a:lnTo>
                  <a:pt x="1224049" y="2439891"/>
                </a:lnTo>
                <a:lnTo>
                  <a:pt x="1182073" y="2405337"/>
                </a:lnTo>
                <a:lnTo>
                  <a:pt x="1140801" y="2371060"/>
                </a:lnTo>
                <a:lnTo>
                  <a:pt x="1100148" y="2336796"/>
                </a:lnTo>
                <a:lnTo>
                  <a:pt x="1060030" y="2302280"/>
                </a:lnTo>
                <a:lnTo>
                  <a:pt x="1007425" y="2256407"/>
                </a:lnTo>
                <a:lnTo>
                  <a:pt x="954882" y="2210462"/>
                </a:lnTo>
                <a:lnTo>
                  <a:pt x="902403" y="2164444"/>
                </a:lnTo>
                <a:lnTo>
                  <a:pt x="849990" y="2118350"/>
                </a:lnTo>
                <a:lnTo>
                  <a:pt x="797647" y="2072178"/>
                </a:lnTo>
                <a:lnTo>
                  <a:pt x="745374" y="2025926"/>
                </a:lnTo>
                <a:lnTo>
                  <a:pt x="693176" y="1979592"/>
                </a:lnTo>
                <a:lnTo>
                  <a:pt x="641053" y="1933174"/>
                </a:lnTo>
                <a:lnTo>
                  <a:pt x="589008" y="1886669"/>
                </a:lnTo>
                <a:lnTo>
                  <a:pt x="537044" y="1840076"/>
                </a:lnTo>
                <a:lnTo>
                  <a:pt x="505547" y="1811392"/>
                </a:lnTo>
                <a:lnTo>
                  <a:pt x="474411" y="1782285"/>
                </a:lnTo>
                <a:lnTo>
                  <a:pt x="443620" y="1752794"/>
                </a:lnTo>
                <a:lnTo>
                  <a:pt x="413156" y="1722955"/>
                </a:lnTo>
                <a:lnTo>
                  <a:pt x="383002" y="1692806"/>
                </a:lnTo>
                <a:lnTo>
                  <a:pt x="353141" y="1662383"/>
                </a:lnTo>
                <a:lnTo>
                  <a:pt x="302423" y="1608775"/>
                </a:lnTo>
                <a:lnTo>
                  <a:pt x="272809" y="1574922"/>
                </a:lnTo>
                <a:lnTo>
                  <a:pt x="244571" y="1540414"/>
                </a:lnTo>
                <a:lnTo>
                  <a:pt x="217734" y="1505253"/>
                </a:lnTo>
                <a:lnTo>
                  <a:pt x="192325" y="1469443"/>
                </a:lnTo>
                <a:lnTo>
                  <a:pt x="168369" y="1432988"/>
                </a:lnTo>
                <a:lnTo>
                  <a:pt x="145892" y="1395891"/>
                </a:lnTo>
                <a:lnTo>
                  <a:pt x="124920" y="1358155"/>
                </a:lnTo>
                <a:lnTo>
                  <a:pt x="105479" y="1319783"/>
                </a:lnTo>
                <a:lnTo>
                  <a:pt x="87593" y="1280779"/>
                </a:lnTo>
                <a:lnTo>
                  <a:pt x="71289" y="1241147"/>
                </a:lnTo>
                <a:lnTo>
                  <a:pt x="56594" y="1200889"/>
                </a:lnTo>
                <a:lnTo>
                  <a:pt x="43532" y="1160009"/>
                </a:lnTo>
                <a:lnTo>
                  <a:pt x="32129" y="1118510"/>
                </a:lnTo>
                <a:lnTo>
                  <a:pt x="22411" y="1076396"/>
                </a:lnTo>
                <a:lnTo>
                  <a:pt x="14404" y="1033670"/>
                </a:lnTo>
                <a:lnTo>
                  <a:pt x="8133" y="990336"/>
                </a:lnTo>
                <a:lnTo>
                  <a:pt x="3625" y="946396"/>
                </a:lnTo>
                <a:lnTo>
                  <a:pt x="906" y="901855"/>
                </a:lnTo>
                <a:lnTo>
                  <a:pt x="0" y="856715"/>
                </a:lnTo>
                <a:lnTo>
                  <a:pt x="1354" y="804057"/>
                </a:lnTo>
                <a:lnTo>
                  <a:pt x="5413" y="752084"/>
                </a:lnTo>
                <a:lnTo>
                  <a:pt x="12212" y="700932"/>
                </a:lnTo>
                <a:lnTo>
                  <a:pt x="21787" y="650737"/>
                </a:lnTo>
                <a:lnTo>
                  <a:pt x="34173" y="601635"/>
                </a:lnTo>
                <a:lnTo>
                  <a:pt x="49405" y="553762"/>
                </a:lnTo>
                <a:lnTo>
                  <a:pt x="67518" y="507256"/>
                </a:lnTo>
                <a:lnTo>
                  <a:pt x="88549" y="462250"/>
                </a:lnTo>
                <a:lnTo>
                  <a:pt x="112531" y="418882"/>
                </a:lnTo>
                <a:lnTo>
                  <a:pt x="139501" y="377288"/>
                </a:lnTo>
                <a:lnTo>
                  <a:pt x="169494" y="337604"/>
                </a:lnTo>
                <a:lnTo>
                  <a:pt x="202545" y="299966"/>
                </a:lnTo>
                <a:lnTo>
                  <a:pt x="238689" y="264510"/>
                </a:lnTo>
                <a:lnTo>
                  <a:pt x="277962" y="231372"/>
                </a:lnTo>
                <a:lnTo>
                  <a:pt x="320398" y="200688"/>
                </a:lnTo>
                <a:lnTo>
                  <a:pt x="366035" y="172595"/>
                </a:lnTo>
                <a:lnTo>
                  <a:pt x="414905" y="147228"/>
                </a:lnTo>
                <a:lnTo>
                  <a:pt x="467046" y="124724"/>
                </a:lnTo>
                <a:lnTo>
                  <a:pt x="522492" y="105218"/>
                </a:lnTo>
                <a:lnTo>
                  <a:pt x="581278" y="88848"/>
                </a:lnTo>
                <a:lnTo>
                  <a:pt x="647462" y="73313"/>
                </a:lnTo>
                <a:lnTo>
                  <a:pt x="713776" y="59034"/>
                </a:lnTo>
                <a:lnTo>
                  <a:pt x="780237" y="46097"/>
                </a:lnTo>
                <a:lnTo>
                  <a:pt x="846857" y="34584"/>
                </a:lnTo>
                <a:lnTo>
                  <a:pt x="913653" y="24579"/>
                </a:lnTo>
                <a:lnTo>
                  <a:pt x="980639" y="16167"/>
                </a:lnTo>
                <a:lnTo>
                  <a:pt x="1047829" y="9432"/>
                </a:lnTo>
                <a:lnTo>
                  <a:pt x="1115238" y="4457"/>
                </a:lnTo>
                <a:lnTo>
                  <a:pt x="1182881" y="1327"/>
                </a:lnTo>
                <a:lnTo>
                  <a:pt x="1250772" y="125"/>
                </a:lnTo>
                <a:lnTo>
                  <a:pt x="1325944" y="0"/>
                </a:lnTo>
                <a:lnTo>
                  <a:pt x="1363559" y="13"/>
                </a:lnTo>
                <a:lnTo>
                  <a:pt x="1438910" y="173"/>
                </a:lnTo>
                <a:lnTo>
                  <a:pt x="1514499" y="483"/>
                </a:lnTo>
                <a:lnTo>
                  <a:pt x="1590421" y="910"/>
                </a:lnTo>
                <a:lnTo>
                  <a:pt x="1628536" y="1157"/>
                </a:lnTo>
                <a:lnTo>
                  <a:pt x="1666771" y="1421"/>
                </a:lnTo>
                <a:lnTo>
                  <a:pt x="1705137" y="1698"/>
                </a:lnTo>
                <a:lnTo>
                  <a:pt x="1743646" y="1984"/>
                </a:lnTo>
                <a:lnTo>
                  <a:pt x="1782309" y="2274"/>
                </a:lnTo>
                <a:lnTo>
                  <a:pt x="1821139" y="2565"/>
                </a:lnTo>
                <a:lnTo>
                  <a:pt x="1860148" y="2852"/>
                </a:lnTo>
                <a:lnTo>
                  <a:pt x="1899347" y="3132"/>
                </a:lnTo>
                <a:lnTo>
                  <a:pt x="1938749" y="3400"/>
                </a:lnTo>
                <a:lnTo>
                  <a:pt x="1978365" y="3652"/>
                </a:lnTo>
                <a:lnTo>
                  <a:pt x="2018207" y="3885"/>
                </a:lnTo>
                <a:lnTo>
                  <a:pt x="1984010" y="131540"/>
                </a:lnTo>
                <a:lnTo>
                  <a:pt x="1949881" y="258945"/>
                </a:lnTo>
                <a:lnTo>
                  <a:pt x="1915814" y="386121"/>
                </a:lnTo>
                <a:lnTo>
                  <a:pt x="1881801" y="513091"/>
                </a:lnTo>
                <a:lnTo>
                  <a:pt x="1847838" y="639878"/>
                </a:lnTo>
                <a:lnTo>
                  <a:pt x="1813918" y="766506"/>
                </a:lnTo>
                <a:lnTo>
                  <a:pt x="1780034" y="892998"/>
                </a:lnTo>
                <a:lnTo>
                  <a:pt x="1746181" y="1019375"/>
                </a:lnTo>
                <a:lnTo>
                  <a:pt x="1712353" y="1145662"/>
                </a:lnTo>
                <a:lnTo>
                  <a:pt x="1678543" y="1271881"/>
                </a:lnTo>
                <a:lnTo>
                  <a:pt x="1644744" y="1398055"/>
                </a:lnTo>
                <a:lnTo>
                  <a:pt x="1610952" y="1524208"/>
                </a:lnTo>
                <a:lnTo>
                  <a:pt x="1577159" y="1650362"/>
                </a:lnTo>
                <a:lnTo>
                  <a:pt x="1543360" y="1776540"/>
                </a:lnTo>
                <a:lnTo>
                  <a:pt x="1509547" y="1902765"/>
                </a:lnTo>
                <a:lnTo>
                  <a:pt x="1475716" y="2029060"/>
                </a:lnTo>
                <a:lnTo>
                  <a:pt x="1441860" y="2155448"/>
                </a:lnTo>
                <a:lnTo>
                  <a:pt x="1407972" y="2281952"/>
                </a:lnTo>
                <a:lnTo>
                  <a:pt x="1374047" y="2408596"/>
                </a:lnTo>
                <a:lnTo>
                  <a:pt x="1340078" y="25354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567" y="6623015"/>
            <a:ext cx="1920653" cy="996984"/>
          </a:xfrm>
          <a:custGeom>
            <a:avLst/>
            <a:gdLst/>
            <a:ahLst/>
            <a:cxnLst/>
            <a:rect l="l" t="t" r="r" b="b"/>
            <a:pathLst>
              <a:path w="1920653" h="996984">
                <a:moveTo>
                  <a:pt x="0" y="0"/>
                </a:moveTo>
                <a:lnTo>
                  <a:pt x="35238" y="16384"/>
                </a:lnTo>
                <a:lnTo>
                  <a:pt x="70078" y="32569"/>
                </a:lnTo>
                <a:lnTo>
                  <a:pt x="121682" y="56529"/>
                </a:lnTo>
                <a:lnTo>
                  <a:pt x="138730" y="64444"/>
                </a:lnTo>
                <a:lnTo>
                  <a:pt x="189487" y="88022"/>
                </a:lnTo>
                <a:lnTo>
                  <a:pt x="239776" y="111416"/>
                </a:lnTo>
                <a:lnTo>
                  <a:pt x="289740" y="134717"/>
                </a:lnTo>
                <a:lnTo>
                  <a:pt x="339521" y="158013"/>
                </a:lnTo>
                <a:lnTo>
                  <a:pt x="414986" y="193404"/>
                </a:lnTo>
                <a:lnTo>
                  <a:pt x="490450" y="228796"/>
                </a:lnTo>
                <a:lnTo>
                  <a:pt x="565914" y="264189"/>
                </a:lnTo>
                <a:lnTo>
                  <a:pt x="641377" y="299583"/>
                </a:lnTo>
                <a:lnTo>
                  <a:pt x="716840" y="334978"/>
                </a:lnTo>
                <a:lnTo>
                  <a:pt x="792301" y="370375"/>
                </a:lnTo>
                <a:lnTo>
                  <a:pt x="867762" y="405774"/>
                </a:lnTo>
                <a:lnTo>
                  <a:pt x="943222" y="441175"/>
                </a:lnTo>
                <a:lnTo>
                  <a:pt x="1018681" y="476578"/>
                </a:lnTo>
                <a:lnTo>
                  <a:pt x="1094138" y="511984"/>
                </a:lnTo>
                <a:lnTo>
                  <a:pt x="1169594" y="547393"/>
                </a:lnTo>
                <a:lnTo>
                  <a:pt x="1245048" y="582805"/>
                </a:lnTo>
                <a:lnTo>
                  <a:pt x="1320501" y="618220"/>
                </a:lnTo>
                <a:lnTo>
                  <a:pt x="1395951" y="653639"/>
                </a:lnTo>
                <a:lnTo>
                  <a:pt x="1471400" y="689061"/>
                </a:lnTo>
                <a:lnTo>
                  <a:pt x="1546847" y="724488"/>
                </a:lnTo>
                <a:lnTo>
                  <a:pt x="1622292" y="759919"/>
                </a:lnTo>
                <a:lnTo>
                  <a:pt x="1697734" y="795355"/>
                </a:lnTo>
                <a:lnTo>
                  <a:pt x="1773174" y="830795"/>
                </a:lnTo>
                <a:lnTo>
                  <a:pt x="1848612" y="866241"/>
                </a:lnTo>
                <a:lnTo>
                  <a:pt x="1887424" y="887661"/>
                </a:lnTo>
                <a:lnTo>
                  <a:pt x="1915702" y="918066"/>
                </a:lnTo>
                <a:lnTo>
                  <a:pt x="1920653" y="946081"/>
                </a:lnTo>
                <a:lnTo>
                  <a:pt x="1919411" y="956996"/>
                </a:lnTo>
                <a:lnTo>
                  <a:pt x="1916789" y="968881"/>
                </a:lnTo>
                <a:lnTo>
                  <a:pt x="1912823" y="981845"/>
                </a:lnTo>
                <a:lnTo>
                  <a:pt x="1907553" y="995999"/>
                </a:lnTo>
                <a:lnTo>
                  <a:pt x="1907098" y="9969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92721" y="6623015"/>
            <a:ext cx="275845" cy="996984"/>
          </a:xfrm>
          <a:custGeom>
            <a:avLst/>
            <a:gdLst/>
            <a:ahLst/>
            <a:cxnLst/>
            <a:rect l="l" t="t" r="r" b="b"/>
            <a:pathLst>
              <a:path w="275845" h="996984">
                <a:moveTo>
                  <a:pt x="481" y="996984"/>
                </a:moveTo>
                <a:lnTo>
                  <a:pt x="0" y="986009"/>
                </a:lnTo>
                <a:lnTo>
                  <a:pt x="473" y="972534"/>
                </a:lnTo>
                <a:lnTo>
                  <a:pt x="6075" y="931056"/>
                </a:lnTo>
                <a:lnTo>
                  <a:pt x="12482" y="889905"/>
                </a:lnTo>
                <a:lnTo>
                  <a:pt x="19645" y="849060"/>
                </a:lnTo>
                <a:lnTo>
                  <a:pt x="27516" y="808503"/>
                </a:lnTo>
                <a:lnTo>
                  <a:pt x="36048" y="768217"/>
                </a:lnTo>
                <a:lnTo>
                  <a:pt x="45192" y="728182"/>
                </a:lnTo>
                <a:lnTo>
                  <a:pt x="54901" y="688381"/>
                </a:lnTo>
                <a:lnTo>
                  <a:pt x="65127" y="648794"/>
                </a:lnTo>
                <a:lnTo>
                  <a:pt x="75823" y="609402"/>
                </a:lnTo>
                <a:lnTo>
                  <a:pt x="86941" y="570189"/>
                </a:lnTo>
                <a:lnTo>
                  <a:pt x="98432" y="531135"/>
                </a:lnTo>
                <a:lnTo>
                  <a:pt x="110249" y="492221"/>
                </a:lnTo>
                <a:lnTo>
                  <a:pt x="122345" y="453429"/>
                </a:lnTo>
                <a:lnTo>
                  <a:pt x="134671" y="414741"/>
                </a:lnTo>
                <a:lnTo>
                  <a:pt x="147180" y="376139"/>
                </a:lnTo>
                <a:lnTo>
                  <a:pt x="159824" y="337603"/>
                </a:lnTo>
                <a:lnTo>
                  <a:pt x="172556" y="299115"/>
                </a:lnTo>
                <a:lnTo>
                  <a:pt x="185326" y="260657"/>
                </a:lnTo>
                <a:lnTo>
                  <a:pt x="198089" y="222210"/>
                </a:lnTo>
                <a:lnTo>
                  <a:pt x="210795" y="183756"/>
                </a:lnTo>
                <a:lnTo>
                  <a:pt x="226630" y="137218"/>
                </a:lnTo>
                <a:lnTo>
                  <a:pt x="243348" y="90221"/>
                </a:lnTo>
                <a:lnTo>
                  <a:pt x="256373" y="54188"/>
                </a:lnTo>
                <a:lnTo>
                  <a:pt x="260794" y="41961"/>
                </a:lnTo>
                <a:lnTo>
                  <a:pt x="265250" y="29604"/>
                </a:lnTo>
                <a:lnTo>
                  <a:pt x="269740" y="17105"/>
                </a:lnTo>
                <a:lnTo>
                  <a:pt x="274261" y="4452"/>
                </a:lnTo>
                <a:lnTo>
                  <a:pt x="27584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0225" y="0"/>
            <a:ext cx="1526743" cy="1643205"/>
          </a:xfrm>
          <a:custGeom>
            <a:avLst/>
            <a:gdLst/>
            <a:ahLst/>
            <a:cxnLst/>
            <a:rect l="l" t="t" r="r" b="b"/>
            <a:pathLst>
              <a:path w="1526743" h="1643205">
                <a:moveTo>
                  <a:pt x="1526743" y="0"/>
                </a:moveTo>
                <a:lnTo>
                  <a:pt x="1504001" y="39624"/>
                </a:lnTo>
                <a:lnTo>
                  <a:pt x="1452681" y="129044"/>
                </a:lnTo>
                <a:lnTo>
                  <a:pt x="1401426" y="218348"/>
                </a:lnTo>
                <a:lnTo>
                  <a:pt x="1350231" y="307551"/>
                </a:lnTo>
                <a:lnTo>
                  <a:pt x="1299085" y="396667"/>
                </a:lnTo>
                <a:lnTo>
                  <a:pt x="1247981" y="485711"/>
                </a:lnTo>
                <a:lnTo>
                  <a:pt x="1196910" y="574696"/>
                </a:lnTo>
                <a:lnTo>
                  <a:pt x="1145865" y="663638"/>
                </a:lnTo>
                <a:lnTo>
                  <a:pt x="1094836" y="752550"/>
                </a:lnTo>
                <a:lnTo>
                  <a:pt x="1043817" y="841447"/>
                </a:lnTo>
                <a:lnTo>
                  <a:pt x="992798" y="930343"/>
                </a:lnTo>
                <a:lnTo>
                  <a:pt x="941771" y="1019252"/>
                </a:lnTo>
                <a:lnTo>
                  <a:pt x="890728" y="1108190"/>
                </a:lnTo>
                <a:lnTo>
                  <a:pt x="839661" y="1197170"/>
                </a:lnTo>
                <a:lnTo>
                  <a:pt x="788562" y="1286206"/>
                </a:lnTo>
                <a:lnTo>
                  <a:pt x="737422" y="1375314"/>
                </a:lnTo>
                <a:lnTo>
                  <a:pt x="686232" y="1464506"/>
                </a:lnTo>
                <a:lnTo>
                  <a:pt x="634986" y="1553799"/>
                </a:lnTo>
                <a:lnTo>
                  <a:pt x="583674" y="1643205"/>
                </a:lnTo>
                <a:lnTo>
                  <a:pt x="574543" y="1633142"/>
                </a:lnTo>
                <a:lnTo>
                  <a:pt x="565516" y="1623288"/>
                </a:lnTo>
                <a:lnTo>
                  <a:pt x="556599" y="1613613"/>
                </a:lnTo>
                <a:lnTo>
                  <a:pt x="547793" y="1604089"/>
                </a:lnTo>
                <a:lnTo>
                  <a:pt x="539102" y="1594687"/>
                </a:lnTo>
                <a:lnTo>
                  <a:pt x="505557" y="1557705"/>
                </a:lnTo>
                <a:lnTo>
                  <a:pt x="461590" y="1505113"/>
                </a:lnTo>
                <a:lnTo>
                  <a:pt x="421290" y="1455743"/>
                </a:lnTo>
                <a:lnTo>
                  <a:pt x="381064" y="1406399"/>
                </a:lnTo>
                <a:lnTo>
                  <a:pt x="340914" y="1357068"/>
                </a:lnTo>
                <a:lnTo>
                  <a:pt x="300842" y="1307741"/>
                </a:lnTo>
                <a:lnTo>
                  <a:pt x="260847" y="1258406"/>
                </a:lnTo>
                <a:lnTo>
                  <a:pt x="220932" y="1209053"/>
                </a:lnTo>
                <a:lnTo>
                  <a:pt x="181098" y="1159672"/>
                </a:lnTo>
                <a:lnTo>
                  <a:pt x="141345" y="1110250"/>
                </a:lnTo>
                <a:lnTo>
                  <a:pt x="101675" y="1060777"/>
                </a:lnTo>
                <a:lnTo>
                  <a:pt x="74717" y="1026989"/>
                </a:lnTo>
                <a:lnTo>
                  <a:pt x="49587" y="988917"/>
                </a:lnTo>
                <a:lnTo>
                  <a:pt x="39664" y="946093"/>
                </a:lnTo>
                <a:lnTo>
                  <a:pt x="41064" y="934391"/>
                </a:lnTo>
                <a:lnTo>
                  <a:pt x="44418" y="922223"/>
                </a:lnTo>
                <a:lnTo>
                  <a:pt x="50933" y="905283"/>
                </a:lnTo>
                <a:lnTo>
                  <a:pt x="52423" y="894796"/>
                </a:lnTo>
                <a:lnTo>
                  <a:pt x="21140" y="849946"/>
                </a:lnTo>
                <a:lnTo>
                  <a:pt x="4757" y="803966"/>
                </a:lnTo>
                <a:lnTo>
                  <a:pt x="0" y="757355"/>
                </a:lnTo>
                <a:lnTo>
                  <a:pt x="432" y="741763"/>
                </a:lnTo>
                <a:lnTo>
                  <a:pt x="6084" y="695080"/>
                </a:lnTo>
                <a:lnTo>
                  <a:pt x="15726" y="648922"/>
                </a:lnTo>
                <a:lnTo>
                  <a:pt x="19260" y="633739"/>
                </a:lnTo>
                <a:lnTo>
                  <a:pt x="22753" y="618688"/>
                </a:lnTo>
                <a:lnTo>
                  <a:pt x="26083" y="603787"/>
                </a:lnTo>
                <a:lnTo>
                  <a:pt x="29129" y="589055"/>
                </a:lnTo>
                <a:lnTo>
                  <a:pt x="37602" y="548369"/>
                </a:lnTo>
                <a:lnTo>
                  <a:pt x="47025" y="508068"/>
                </a:lnTo>
                <a:lnTo>
                  <a:pt x="57377" y="468144"/>
                </a:lnTo>
                <a:lnTo>
                  <a:pt x="68641" y="428589"/>
                </a:lnTo>
                <a:lnTo>
                  <a:pt x="80798" y="389397"/>
                </a:lnTo>
                <a:lnTo>
                  <a:pt x="93830" y="350560"/>
                </a:lnTo>
                <a:lnTo>
                  <a:pt x="107717" y="312073"/>
                </a:lnTo>
                <a:lnTo>
                  <a:pt x="122442" y="273926"/>
                </a:lnTo>
                <a:lnTo>
                  <a:pt x="137985" y="236114"/>
                </a:lnTo>
                <a:lnTo>
                  <a:pt x="154328" y="198630"/>
                </a:lnTo>
                <a:lnTo>
                  <a:pt x="171453" y="161465"/>
                </a:lnTo>
                <a:lnTo>
                  <a:pt x="189341" y="124614"/>
                </a:lnTo>
                <a:lnTo>
                  <a:pt x="207974" y="88070"/>
                </a:lnTo>
                <a:lnTo>
                  <a:pt x="227333" y="51824"/>
                </a:lnTo>
                <a:lnTo>
                  <a:pt x="247399" y="15870"/>
                </a:lnTo>
                <a:lnTo>
                  <a:pt x="25663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89544" y="6065345"/>
            <a:ext cx="770455" cy="756336"/>
          </a:xfrm>
          <a:custGeom>
            <a:avLst/>
            <a:gdLst/>
            <a:ahLst/>
            <a:cxnLst/>
            <a:rect l="l" t="t" r="r" b="b"/>
            <a:pathLst>
              <a:path w="770455" h="756336">
                <a:moveTo>
                  <a:pt x="0" y="756336"/>
                </a:moveTo>
                <a:lnTo>
                  <a:pt x="3394" y="681791"/>
                </a:lnTo>
                <a:lnTo>
                  <a:pt x="13193" y="612246"/>
                </a:lnTo>
                <a:lnTo>
                  <a:pt x="29017" y="547349"/>
                </a:lnTo>
                <a:lnTo>
                  <a:pt x="50485" y="486746"/>
                </a:lnTo>
                <a:lnTo>
                  <a:pt x="77217" y="430084"/>
                </a:lnTo>
                <a:lnTo>
                  <a:pt x="108832" y="377009"/>
                </a:lnTo>
                <a:lnTo>
                  <a:pt x="144950" y="327168"/>
                </a:lnTo>
                <a:lnTo>
                  <a:pt x="185191" y="280206"/>
                </a:lnTo>
                <a:lnTo>
                  <a:pt x="229173" y="235772"/>
                </a:lnTo>
                <a:lnTo>
                  <a:pt x="276517" y="193510"/>
                </a:lnTo>
                <a:lnTo>
                  <a:pt x="314780" y="162665"/>
                </a:lnTo>
                <a:lnTo>
                  <a:pt x="354322" y="133309"/>
                </a:lnTo>
                <a:lnTo>
                  <a:pt x="394859" y="105143"/>
                </a:lnTo>
                <a:lnTo>
                  <a:pt x="436110" y="77870"/>
                </a:lnTo>
                <a:lnTo>
                  <a:pt x="477794" y="51189"/>
                </a:lnTo>
                <a:lnTo>
                  <a:pt x="519626" y="24802"/>
                </a:lnTo>
                <a:lnTo>
                  <a:pt x="533555" y="16020"/>
                </a:lnTo>
                <a:lnTo>
                  <a:pt x="547458" y="7227"/>
                </a:lnTo>
                <a:lnTo>
                  <a:pt x="558093" y="2757"/>
                </a:lnTo>
                <a:lnTo>
                  <a:pt x="571479" y="349"/>
                </a:lnTo>
                <a:lnTo>
                  <a:pt x="585903" y="0"/>
                </a:lnTo>
                <a:lnTo>
                  <a:pt x="599648" y="1706"/>
                </a:lnTo>
                <a:lnTo>
                  <a:pt x="611000" y="5466"/>
                </a:lnTo>
                <a:lnTo>
                  <a:pt x="624670" y="20077"/>
                </a:lnTo>
                <a:lnTo>
                  <a:pt x="638684" y="33643"/>
                </a:lnTo>
                <a:lnTo>
                  <a:pt x="682623" y="68624"/>
                </a:lnTo>
                <a:lnTo>
                  <a:pt x="729060" y="96180"/>
                </a:lnTo>
                <a:lnTo>
                  <a:pt x="761184" y="111158"/>
                </a:lnTo>
                <a:lnTo>
                  <a:pt x="770455" y="1149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89544" y="6821682"/>
            <a:ext cx="577681" cy="798318"/>
          </a:xfrm>
          <a:custGeom>
            <a:avLst/>
            <a:gdLst/>
            <a:ahLst/>
            <a:cxnLst/>
            <a:rect l="l" t="t" r="r" b="b"/>
            <a:pathLst>
              <a:path w="577681" h="798318">
                <a:moveTo>
                  <a:pt x="577680" y="798318"/>
                </a:moveTo>
                <a:lnTo>
                  <a:pt x="531645" y="780699"/>
                </a:lnTo>
                <a:lnTo>
                  <a:pt x="496153" y="763896"/>
                </a:lnTo>
                <a:lnTo>
                  <a:pt x="462235" y="745162"/>
                </a:lnTo>
                <a:lnTo>
                  <a:pt x="400466" y="704506"/>
                </a:lnTo>
                <a:lnTo>
                  <a:pt x="362134" y="676029"/>
                </a:lnTo>
                <a:lnTo>
                  <a:pt x="325729" y="646425"/>
                </a:lnTo>
                <a:lnTo>
                  <a:pt x="291249" y="615722"/>
                </a:lnTo>
                <a:lnTo>
                  <a:pt x="258693" y="583953"/>
                </a:lnTo>
                <a:lnTo>
                  <a:pt x="228058" y="551147"/>
                </a:lnTo>
                <a:lnTo>
                  <a:pt x="199344" y="517334"/>
                </a:lnTo>
                <a:lnTo>
                  <a:pt x="172548" y="482545"/>
                </a:lnTo>
                <a:lnTo>
                  <a:pt x="147668" y="446810"/>
                </a:lnTo>
                <a:lnTo>
                  <a:pt x="124704" y="410160"/>
                </a:lnTo>
                <a:lnTo>
                  <a:pt x="103653" y="372625"/>
                </a:lnTo>
                <a:lnTo>
                  <a:pt x="84513" y="334236"/>
                </a:lnTo>
                <a:lnTo>
                  <a:pt x="67283" y="295022"/>
                </a:lnTo>
                <a:lnTo>
                  <a:pt x="51961" y="255015"/>
                </a:lnTo>
                <a:lnTo>
                  <a:pt x="38545" y="214244"/>
                </a:lnTo>
                <a:lnTo>
                  <a:pt x="27034" y="172739"/>
                </a:lnTo>
                <a:lnTo>
                  <a:pt x="17425" y="130533"/>
                </a:lnTo>
                <a:lnTo>
                  <a:pt x="9718" y="87653"/>
                </a:lnTo>
                <a:lnTo>
                  <a:pt x="3910" y="44132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25731" y="4951771"/>
            <a:ext cx="1019938" cy="1521752"/>
          </a:xfrm>
          <a:custGeom>
            <a:avLst/>
            <a:gdLst/>
            <a:ahLst/>
            <a:cxnLst/>
            <a:rect l="l" t="t" r="r" b="b"/>
            <a:pathLst>
              <a:path w="1019938" h="1521752">
                <a:moveTo>
                  <a:pt x="885898" y="1521752"/>
                </a:moveTo>
                <a:lnTo>
                  <a:pt x="842931" y="1503213"/>
                </a:lnTo>
                <a:lnTo>
                  <a:pt x="800055" y="1484837"/>
                </a:lnTo>
                <a:lnTo>
                  <a:pt x="757281" y="1466557"/>
                </a:lnTo>
                <a:lnTo>
                  <a:pt x="735936" y="1457433"/>
                </a:lnTo>
                <a:lnTo>
                  <a:pt x="693341" y="1439172"/>
                </a:lnTo>
                <a:lnTo>
                  <a:pt x="650881" y="1420841"/>
                </a:lnTo>
                <a:lnTo>
                  <a:pt x="608569" y="1402374"/>
                </a:lnTo>
                <a:lnTo>
                  <a:pt x="566419" y="1383703"/>
                </a:lnTo>
                <a:lnTo>
                  <a:pt x="524442" y="1364761"/>
                </a:lnTo>
                <a:lnTo>
                  <a:pt x="482653" y="1345483"/>
                </a:lnTo>
                <a:lnTo>
                  <a:pt x="441312" y="1322745"/>
                </a:lnTo>
                <a:lnTo>
                  <a:pt x="413912" y="1296229"/>
                </a:lnTo>
                <a:lnTo>
                  <a:pt x="396602" y="1276448"/>
                </a:lnTo>
                <a:lnTo>
                  <a:pt x="387901" y="1266600"/>
                </a:lnTo>
                <a:lnTo>
                  <a:pt x="379021" y="1257081"/>
                </a:lnTo>
                <a:lnTo>
                  <a:pt x="366561" y="1245191"/>
                </a:lnTo>
                <a:lnTo>
                  <a:pt x="354240" y="1233356"/>
                </a:lnTo>
                <a:lnTo>
                  <a:pt x="342045" y="1221580"/>
                </a:lnTo>
                <a:lnTo>
                  <a:pt x="329960" y="1209869"/>
                </a:lnTo>
                <a:lnTo>
                  <a:pt x="317974" y="1198227"/>
                </a:lnTo>
                <a:lnTo>
                  <a:pt x="306071" y="1186661"/>
                </a:lnTo>
                <a:lnTo>
                  <a:pt x="294238" y="1175175"/>
                </a:lnTo>
                <a:lnTo>
                  <a:pt x="259022" y="1141247"/>
                </a:lnTo>
                <a:lnTo>
                  <a:pt x="223941" y="1108224"/>
                </a:lnTo>
                <a:lnTo>
                  <a:pt x="188623" y="1076245"/>
                </a:lnTo>
                <a:lnTo>
                  <a:pt x="152697" y="1045448"/>
                </a:lnTo>
                <a:lnTo>
                  <a:pt x="140522" y="1035469"/>
                </a:lnTo>
                <a:lnTo>
                  <a:pt x="129765" y="1026502"/>
                </a:lnTo>
                <a:lnTo>
                  <a:pt x="101787" y="999185"/>
                </a:lnTo>
                <a:lnTo>
                  <a:pt x="74653" y="958172"/>
                </a:lnTo>
                <a:lnTo>
                  <a:pt x="62070" y="920582"/>
                </a:lnTo>
                <a:lnTo>
                  <a:pt x="50407" y="850509"/>
                </a:lnTo>
                <a:lnTo>
                  <a:pt x="39362" y="781039"/>
                </a:lnTo>
                <a:lnTo>
                  <a:pt x="29188" y="712076"/>
                </a:lnTo>
                <a:lnTo>
                  <a:pt x="20136" y="643529"/>
                </a:lnTo>
                <a:lnTo>
                  <a:pt x="12455" y="575303"/>
                </a:lnTo>
                <a:lnTo>
                  <a:pt x="6397" y="507306"/>
                </a:lnTo>
                <a:lnTo>
                  <a:pt x="2213" y="439444"/>
                </a:lnTo>
                <a:lnTo>
                  <a:pt x="154" y="371624"/>
                </a:lnTo>
                <a:lnTo>
                  <a:pt x="0" y="337701"/>
                </a:lnTo>
                <a:lnTo>
                  <a:pt x="470" y="303753"/>
                </a:lnTo>
                <a:lnTo>
                  <a:pt x="3413" y="235737"/>
                </a:lnTo>
                <a:lnTo>
                  <a:pt x="6474" y="194165"/>
                </a:lnTo>
                <a:lnTo>
                  <a:pt x="14581" y="154317"/>
                </a:lnTo>
                <a:lnTo>
                  <a:pt x="33939" y="120823"/>
                </a:lnTo>
                <a:lnTo>
                  <a:pt x="70750" y="98312"/>
                </a:lnTo>
                <a:lnTo>
                  <a:pt x="96608" y="92743"/>
                </a:lnTo>
                <a:lnTo>
                  <a:pt x="122281" y="87200"/>
                </a:lnTo>
                <a:lnTo>
                  <a:pt x="173120" y="76228"/>
                </a:lnTo>
                <a:lnTo>
                  <a:pt x="223354" y="65461"/>
                </a:lnTo>
                <a:lnTo>
                  <a:pt x="273072" y="54965"/>
                </a:lnTo>
                <a:lnTo>
                  <a:pt x="322363" y="44806"/>
                </a:lnTo>
                <a:lnTo>
                  <a:pt x="371314" y="35049"/>
                </a:lnTo>
                <a:lnTo>
                  <a:pt x="420014" y="25760"/>
                </a:lnTo>
                <a:lnTo>
                  <a:pt x="468551" y="17005"/>
                </a:lnTo>
                <a:lnTo>
                  <a:pt x="517013" y="8849"/>
                </a:lnTo>
                <a:lnTo>
                  <a:pt x="565490" y="1359"/>
                </a:lnTo>
                <a:lnTo>
                  <a:pt x="589115" y="0"/>
                </a:lnTo>
                <a:lnTo>
                  <a:pt x="601138" y="699"/>
                </a:lnTo>
                <a:lnTo>
                  <a:pt x="650187" y="9966"/>
                </a:lnTo>
                <a:lnTo>
                  <a:pt x="687443" y="20449"/>
                </a:lnTo>
                <a:lnTo>
                  <a:pt x="699850" y="23995"/>
                </a:lnTo>
                <a:lnTo>
                  <a:pt x="712218" y="27372"/>
                </a:lnTo>
                <a:lnTo>
                  <a:pt x="724530" y="30464"/>
                </a:lnTo>
                <a:lnTo>
                  <a:pt x="737614" y="33328"/>
                </a:lnTo>
                <a:lnTo>
                  <a:pt x="750589" y="36193"/>
                </a:lnTo>
                <a:lnTo>
                  <a:pt x="788922" y="44781"/>
                </a:lnTo>
                <a:lnTo>
                  <a:pt x="826494" y="53311"/>
                </a:lnTo>
                <a:lnTo>
                  <a:pt x="838877" y="56132"/>
                </a:lnTo>
                <a:lnTo>
                  <a:pt x="851201" y="58939"/>
                </a:lnTo>
                <a:lnTo>
                  <a:pt x="900021" y="69973"/>
                </a:lnTo>
                <a:lnTo>
                  <a:pt x="948374" y="80604"/>
                </a:lnTo>
                <a:lnTo>
                  <a:pt x="972499" y="85725"/>
                </a:lnTo>
                <a:lnTo>
                  <a:pt x="987820" y="90060"/>
                </a:lnTo>
                <a:lnTo>
                  <a:pt x="1018755" y="125572"/>
                </a:lnTo>
                <a:lnTo>
                  <a:pt x="1019938" y="139777"/>
                </a:lnTo>
                <a:lnTo>
                  <a:pt x="1017181" y="169983"/>
                </a:lnTo>
                <a:lnTo>
                  <a:pt x="1014467" y="200005"/>
                </a:lnTo>
                <a:lnTo>
                  <a:pt x="1009160" y="259537"/>
                </a:lnTo>
                <a:lnTo>
                  <a:pt x="1003993" y="318451"/>
                </a:lnTo>
                <a:lnTo>
                  <a:pt x="998945" y="376822"/>
                </a:lnTo>
                <a:lnTo>
                  <a:pt x="993991" y="434727"/>
                </a:lnTo>
                <a:lnTo>
                  <a:pt x="989110" y="492244"/>
                </a:lnTo>
                <a:lnTo>
                  <a:pt x="984279" y="549450"/>
                </a:lnTo>
                <a:lnTo>
                  <a:pt x="981875" y="577959"/>
                </a:lnTo>
                <a:lnTo>
                  <a:pt x="979475" y="606420"/>
                </a:lnTo>
                <a:lnTo>
                  <a:pt x="974676" y="663232"/>
                </a:lnTo>
                <a:lnTo>
                  <a:pt x="969858" y="719963"/>
                </a:lnTo>
                <a:lnTo>
                  <a:pt x="966583" y="758402"/>
                </a:lnTo>
                <a:lnTo>
                  <a:pt x="963310" y="796842"/>
                </a:lnTo>
                <a:lnTo>
                  <a:pt x="960040" y="835282"/>
                </a:lnTo>
                <a:lnTo>
                  <a:pt x="956771" y="873722"/>
                </a:lnTo>
                <a:lnTo>
                  <a:pt x="953504" y="912162"/>
                </a:lnTo>
                <a:lnTo>
                  <a:pt x="950237" y="950602"/>
                </a:lnTo>
                <a:lnTo>
                  <a:pt x="946970" y="989043"/>
                </a:lnTo>
                <a:lnTo>
                  <a:pt x="943703" y="1027483"/>
                </a:lnTo>
                <a:lnTo>
                  <a:pt x="940435" y="1065923"/>
                </a:lnTo>
                <a:lnTo>
                  <a:pt x="937165" y="1104363"/>
                </a:lnTo>
                <a:lnTo>
                  <a:pt x="933893" y="1142803"/>
                </a:lnTo>
                <a:lnTo>
                  <a:pt x="930618" y="1181243"/>
                </a:lnTo>
                <a:lnTo>
                  <a:pt x="927340" y="1219682"/>
                </a:lnTo>
                <a:lnTo>
                  <a:pt x="924059" y="1258121"/>
                </a:lnTo>
                <a:lnTo>
                  <a:pt x="920773" y="1296560"/>
                </a:lnTo>
                <a:lnTo>
                  <a:pt x="917482" y="1334998"/>
                </a:lnTo>
                <a:lnTo>
                  <a:pt x="914187" y="1373436"/>
                </a:lnTo>
                <a:lnTo>
                  <a:pt x="910885" y="1411873"/>
                </a:lnTo>
                <a:lnTo>
                  <a:pt x="907577" y="1450309"/>
                </a:lnTo>
                <a:lnTo>
                  <a:pt x="904262" y="1488745"/>
                </a:lnTo>
                <a:lnTo>
                  <a:pt x="896048" y="1504706"/>
                </a:lnTo>
                <a:lnTo>
                  <a:pt x="885898" y="15217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11732" y="1796765"/>
            <a:ext cx="1248266" cy="1467138"/>
          </a:xfrm>
          <a:custGeom>
            <a:avLst/>
            <a:gdLst/>
            <a:ahLst/>
            <a:cxnLst/>
            <a:rect l="l" t="t" r="r" b="b"/>
            <a:pathLst>
              <a:path w="1248266" h="1467138">
                <a:moveTo>
                  <a:pt x="65137" y="1467138"/>
                </a:moveTo>
                <a:lnTo>
                  <a:pt x="58499" y="1424019"/>
                </a:lnTo>
                <a:lnTo>
                  <a:pt x="51759" y="1382465"/>
                </a:lnTo>
                <a:lnTo>
                  <a:pt x="49536" y="1368910"/>
                </a:lnTo>
                <a:lnTo>
                  <a:pt x="47341" y="1355486"/>
                </a:lnTo>
                <a:lnTo>
                  <a:pt x="41024" y="1315883"/>
                </a:lnTo>
                <a:lnTo>
                  <a:pt x="35317" y="1277056"/>
                </a:lnTo>
                <a:lnTo>
                  <a:pt x="30485" y="1238711"/>
                </a:lnTo>
                <a:lnTo>
                  <a:pt x="26796" y="1200552"/>
                </a:lnTo>
                <a:lnTo>
                  <a:pt x="23212" y="1153895"/>
                </a:lnTo>
                <a:lnTo>
                  <a:pt x="19857" y="1107215"/>
                </a:lnTo>
                <a:lnTo>
                  <a:pt x="16725" y="1060516"/>
                </a:lnTo>
                <a:lnTo>
                  <a:pt x="13813" y="1013801"/>
                </a:lnTo>
                <a:lnTo>
                  <a:pt x="11114" y="967071"/>
                </a:lnTo>
                <a:lnTo>
                  <a:pt x="8626" y="920329"/>
                </a:lnTo>
                <a:lnTo>
                  <a:pt x="6342" y="873578"/>
                </a:lnTo>
                <a:lnTo>
                  <a:pt x="4258" y="826820"/>
                </a:lnTo>
                <a:lnTo>
                  <a:pt x="2370" y="780058"/>
                </a:lnTo>
                <a:lnTo>
                  <a:pt x="672" y="733294"/>
                </a:lnTo>
                <a:lnTo>
                  <a:pt x="0" y="695136"/>
                </a:lnTo>
                <a:lnTo>
                  <a:pt x="103" y="682331"/>
                </a:lnTo>
                <a:lnTo>
                  <a:pt x="1676" y="643903"/>
                </a:lnTo>
                <a:lnTo>
                  <a:pt x="5552" y="605809"/>
                </a:lnTo>
                <a:lnTo>
                  <a:pt x="15226" y="556330"/>
                </a:lnTo>
                <a:lnTo>
                  <a:pt x="26834" y="518665"/>
                </a:lnTo>
                <a:lnTo>
                  <a:pt x="40480" y="482286"/>
                </a:lnTo>
                <a:lnTo>
                  <a:pt x="56022" y="447256"/>
                </a:lnTo>
                <a:lnTo>
                  <a:pt x="79444" y="402754"/>
                </a:lnTo>
                <a:lnTo>
                  <a:pt x="106392" y="359735"/>
                </a:lnTo>
                <a:lnTo>
                  <a:pt x="129890" y="326221"/>
                </a:lnTo>
                <a:lnTo>
                  <a:pt x="154433" y="293452"/>
                </a:lnTo>
                <a:lnTo>
                  <a:pt x="179704" y="261206"/>
                </a:lnTo>
                <a:lnTo>
                  <a:pt x="205384" y="229263"/>
                </a:lnTo>
                <a:lnTo>
                  <a:pt x="213979" y="218644"/>
                </a:lnTo>
                <a:lnTo>
                  <a:pt x="222573" y="208027"/>
                </a:lnTo>
                <a:lnTo>
                  <a:pt x="248224" y="176099"/>
                </a:lnTo>
                <a:lnTo>
                  <a:pt x="265098" y="154669"/>
                </a:lnTo>
                <a:lnTo>
                  <a:pt x="280448" y="135841"/>
                </a:lnTo>
                <a:lnTo>
                  <a:pt x="312521" y="101804"/>
                </a:lnTo>
                <a:lnTo>
                  <a:pt x="346413" y="72616"/>
                </a:lnTo>
                <a:lnTo>
                  <a:pt x="382110" y="48303"/>
                </a:lnTo>
                <a:lnTo>
                  <a:pt x="419598" y="28896"/>
                </a:lnTo>
                <a:lnTo>
                  <a:pt x="458863" y="14421"/>
                </a:lnTo>
                <a:lnTo>
                  <a:pt x="499891" y="4907"/>
                </a:lnTo>
                <a:lnTo>
                  <a:pt x="542669" y="382"/>
                </a:lnTo>
                <a:lnTo>
                  <a:pt x="564709" y="0"/>
                </a:lnTo>
                <a:lnTo>
                  <a:pt x="587181" y="875"/>
                </a:lnTo>
                <a:lnTo>
                  <a:pt x="633415" y="6413"/>
                </a:lnTo>
                <a:lnTo>
                  <a:pt x="695018" y="19483"/>
                </a:lnTo>
                <a:lnTo>
                  <a:pt x="732853" y="27928"/>
                </a:lnTo>
                <a:lnTo>
                  <a:pt x="770680" y="36415"/>
                </a:lnTo>
                <a:lnTo>
                  <a:pt x="808497" y="44940"/>
                </a:lnTo>
                <a:lnTo>
                  <a:pt x="846307" y="53500"/>
                </a:lnTo>
                <a:lnTo>
                  <a:pt x="884111" y="62091"/>
                </a:lnTo>
                <a:lnTo>
                  <a:pt x="921908" y="70710"/>
                </a:lnTo>
                <a:lnTo>
                  <a:pt x="959699" y="79353"/>
                </a:lnTo>
                <a:lnTo>
                  <a:pt x="997486" y="88017"/>
                </a:lnTo>
                <a:lnTo>
                  <a:pt x="1035269" y="96699"/>
                </a:lnTo>
                <a:lnTo>
                  <a:pt x="1073049" y="105394"/>
                </a:lnTo>
                <a:lnTo>
                  <a:pt x="1110827" y="114100"/>
                </a:lnTo>
                <a:lnTo>
                  <a:pt x="1148603" y="122813"/>
                </a:lnTo>
                <a:lnTo>
                  <a:pt x="1186378" y="131530"/>
                </a:lnTo>
                <a:lnTo>
                  <a:pt x="1224153" y="140247"/>
                </a:lnTo>
                <a:lnTo>
                  <a:pt x="1248266" y="14581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76870" y="2160637"/>
            <a:ext cx="1183129" cy="1103265"/>
          </a:xfrm>
          <a:custGeom>
            <a:avLst/>
            <a:gdLst/>
            <a:ahLst/>
            <a:cxnLst/>
            <a:rect l="l" t="t" r="r" b="b"/>
            <a:pathLst>
              <a:path w="1183129" h="1103265">
                <a:moveTo>
                  <a:pt x="1183129" y="0"/>
                </a:moveTo>
                <a:lnTo>
                  <a:pt x="1149545" y="31317"/>
                </a:lnTo>
                <a:lnTo>
                  <a:pt x="1082519" y="93818"/>
                </a:lnTo>
                <a:lnTo>
                  <a:pt x="1015460" y="156351"/>
                </a:lnTo>
                <a:lnTo>
                  <a:pt x="948360" y="218922"/>
                </a:lnTo>
                <a:lnTo>
                  <a:pt x="881211" y="281539"/>
                </a:lnTo>
                <a:lnTo>
                  <a:pt x="814003" y="344210"/>
                </a:lnTo>
                <a:lnTo>
                  <a:pt x="746729" y="406943"/>
                </a:lnTo>
                <a:lnTo>
                  <a:pt x="679381" y="469745"/>
                </a:lnTo>
                <a:lnTo>
                  <a:pt x="611951" y="532624"/>
                </a:lnTo>
                <a:lnTo>
                  <a:pt x="544429" y="595588"/>
                </a:lnTo>
                <a:lnTo>
                  <a:pt x="476809" y="658644"/>
                </a:lnTo>
                <a:lnTo>
                  <a:pt x="409081" y="721800"/>
                </a:lnTo>
                <a:lnTo>
                  <a:pt x="341238" y="785063"/>
                </a:lnTo>
                <a:lnTo>
                  <a:pt x="273270" y="848442"/>
                </a:lnTo>
                <a:lnTo>
                  <a:pt x="205171" y="911944"/>
                </a:lnTo>
                <a:lnTo>
                  <a:pt x="136932" y="975577"/>
                </a:lnTo>
                <a:lnTo>
                  <a:pt x="68544" y="1039348"/>
                </a:lnTo>
                <a:lnTo>
                  <a:pt x="0" y="11032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5217" y="1028627"/>
            <a:ext cx="1162017" cy="1671494"/>
          </a:xfrm>
          <a:custGeom>
            <a:avLst/>
            <a:gdLst/>
            <a:ahLst/>
            <a:cxnLst/>
            <a:rect l="l" t="t" r="r" b="b"/>
            <a:pathLst>
              <a:path w="1162017" h="1671494">
                <a:moveTo>
                  <a:pt x="1162017" y="0"/>
                </a:moveTo>
                <a:lnTo>
                  <a:pt x="1135893" y="62440"/>
                </a:lnTo>
                <a:lnTo>
                  <a:pt x="1110061" y="124183"/>
                </a:lnTo>
                <a:lnTo>
                  <a:pt x="1084489" y="185305"/>
                </a:lnTo>
                <a:lnTo>
                  <a:pt x="1059146" y="245884"/>
                </a:lnTo>
                <a:lnTo>
                  <a:pt x="1033999" y="305998"/>
                </a:lnTo>
                <a:lnTo>
                  <a:pt x="1009017" y="365725"/>
                </a:lnTo>
                <a:lnTo>
                  <a:pt x="984166" y="425142"/>
                </a:lnTo>
                <a:lnTo>
                  <a:pt x="959416" y="484326"/>
                </a:lnTo>
                <a:lnTo>
                  <a:pt x="934734" y="543356"/>
                </a:lnTo>
                <a:lnTo>
                  <a:pt x="910087" y="602310"/>
                </a:lnTo>
                <a:lnTo>
                  <a:pt x="895817" y="637641"/>
                </a:lnTo>
                <a:lnTo>
                  <a:pt x="889417" y="654028"/>
                </a:lnTo>
                <a:lnTo>
                  <a:pt x="882844" y="669960"/>
                </a:lnTo>
                <a:lnTo>
                  <a:pt x="861870" y="715173"/>
                </a:lnTo>
                <a:lnTo>
                  <a:pt x="838536" y="756818"/>
                </a:lnTo>
                <a:lnTo>
                  <a:pt x="812236" y="795293"/>
                </a:lnTo>
                <a:lnTo>
                  <a:pt x="782363" y="830991"/>
                </a:lnTo>
                <a:lnTo>
                  <a:pt x="748308" y="864309"/>
                </a:lnTo>
                <a:lnTo>
                  <a:pt x="709465" y="895642"/>
                </a:lnTo>
                <a:lnTo>
                  <a:pt x="683820" y="915519"/>
                </a:lnTo>
                <a:lnTo>
                  <a:pt x="636655" y="958158"/>
                </a:lnTo>
                <a:lnTo>
                  <a:pt x="594704" y="1004369"/>
                </a:lnTo>
                <a:lnTo>
                  <a:pt x="557622" y="1053821"/>
                </a:lnTo>
                <a:lnTo>
                  <a:pt x="525066" y="1106184"/>
                </a:lnTo>
                <a:lnTo>
                  <a:pt x="496693" y="1161128"/>
                </a:lnTo>
                <a:lnTo>
                  <a:pt x="472159" y="1218322"/>
                </a:lnTo>
                <a:lnTo>
                  <a:pt x="451120" y="1277436"/>
                </a:lnTo>
                <a:lnTo>
                  <a:pt x="433234" y="1338140"/>
                </a:lnTo>
                <a:lnTo>
                  <a:pt x="418155" y="1400104"/>
                </a:lnTo>
                <a:lnTo>
                  <a:pt x="409365" y="1443065"/>
                </a:lnTo>
                <a:lnTo>
                  <a:pt x="402714" y="1490206"/>
                </a:lnTo>
                <a:lnTo>
                  <a:pt x="398493" y="1538914"/>
                </a:lnTo>
                <a:lnTo>
                  <a:pt x="395388" y="1589792"/>
                </a:lnTo>
                <a:lnTo>
                  <a:pt x="394632" y="1602921"/>
                </a:lnTo>
                <a:lnTo>
                  <a:pt x="392086" y="1643441"/>
                </a:lnTo>
                <a:lnTo>
                  <a:pt x="389951" y="1671494"/>
                </a:lnTo>
                <a:lnTo>
                  <a:pt x="379706" y="1662780"/>
                </a:lnTo>
                <a:lnTo>
                  <a:pt x="369551" y="1654207"/>
                </a:lnTo>
                <a:lnTo>
                  <a:pt x="359494" y="1645751"/>
                </a:lnTo>
                <a:lnTo>
                  <a:pt x="349538" y="1637389"/>
                </a:lnTo>
                <a:lnTo>
                  <a:pt x="339688" y="1629098"/>
                </a:lnTo>
                <a:lnTo>
                  <a:pt x="301459" y="1596189"/>
                </a:lnTo>
                <a:lnTo>
                  <a:pt x="265343" y="1562588"/>
                </a:lnTo>
                <a:lnTo>
                  <a:pt x="227641" y="1522665"/>
                </a:lnTo>
                <a:lnTo>
                  <a:pt x="192514" y="1481857"/>
                </a:lnTo>
                <a:lnTo>
                  <a:pt x="160005" y="1440086"/>
                </a:lnTo>
                <a:lnTo>
                  <a:pt x="130158" y="1397271"/>
                </a:lnTo>
                <a:lnTo>
                  <a:pt x="103016" y="1353331"/>
                </a:lnTo>
                <a:lnTo>
                  <a:pt x="78622" y="1308188"/>
                </a:lnTo>
                <a:lnTo>
                  <a:pt x="57019" y="1261761"/>
                </a:lnTo>
                <a:lnTo>
                  <a:pt x="38251" y="1213971"/>
                </a:lnTo>
                <a:lnTo>
                  <a:pt x="22360" y="1164737"/>
                </a:lnTo>
                <a:lnTo>
                  <a:pt x="9390" y="1113980"/>
                </a:lnTo>
                <a:lnTo>
                  <a:pt x="2283" y="1076516"/>
                </a:lnTo>
                <a:lnTo>
                  <a:pt x="0" y="1051089"/>
                </a:lnTo>
                <a:lnTo>
                  <a:pt x="101" y="1038616"/>
                </a:lnTo>
                <a:lnTo>
                  <a:pt x="11566" y="986041"/>
                </a:lnTo>
                <a:lnTo>
                  <a:pt x="27583" y="928640"/>
                </a:lnTo>
                <a:lnTo>
                  <a:pt x="43779" y="871327"/>
                </a:lnTo>
                <a:lnTo>
                  <a:pt x="60137" y="814093"/>
                </a:lnTo>
                <a:lnTo>
                  <a:pt x="76635" y="756928"/>
                </a:lnTo>
                <a:lnTo>
                  <a:pt x="93255" y="699822"/>
                </a:lnTo>
                <a:lnTo>
                  <a:pt x="109976" y="642766"/>
                </a:lnTo>
                <a:lnTo>
                  <a:pt x="126779" y="585750"/>
                </a:lnTo>
                <a:lnTo>
                  <a:pt x="143645" y="528763"/>
                </a:lnTo>
                <a:lnTo>
                  <a:pt x="160553" y="471797"/>
                </a:lnTo>
                <a:lnTo>
                  <a:pt x="173391" y="429771"/>
                </a:lnTo>
                <a:lnTo>
                  <a:pt x="189765" y="391802"/>
                </a:lnTo>
                <a:lnTo>
                  <a:pt x="210775" y="357877"/>
                </a:lnTo>
                <a:lnTo>
                  <a:pt x="236111" y="328040"/>
                </a:lnTo>
                <a:lnTo>
                  <a:pt x="265462" y="302336"/>
                </a:lnTo>
                <a:lnTo>
                  <a:pt x="298518" y="280807"/>
                </a:lnTo>
                <a:lnTo>
                  <a:pt x="334969" y="263498"/>
                </a:lnTo>
                <a:lnTo>
                  <a:pt x="381195" y="246958"/>
                </a:lnTo>
                <a:lnTo>
                  <a:pt x="448032" y="223771"/>
                </a:lnTo>
                <a:lnTo>
                  <a:pt x="514970" y="200872"/>
                </a:lnTo>
                <a:lnTo>
                  <a:pt x="581995" y="178223"/>
                </a:lnTo>
                <a:lnTo>
                  <a:pt x="649093" y="155781"/>
                </a:lnTo>
                <a:lnTo>
                  <a:pt x="716250" y="133507"/>
                </a:lnTo>
                <a:lnTo>
                  <a:pt x="783450" y="111360"/>
                </a:lnTo>
                <a:lnTo>
                  <a:pt x="850679" y="89300"/>
                </a:lnTo>
                <a:lnTo>
                  <a:pt x="917924" y="67286"/>
                </a:lnTo>
                <a:lnTo>
                  <a:pt x="951547" y="56284"/>
                </a:lnTo>
                <a:lnTo>
                  <a:pt x="985168" y="45279"/>
                </a:lnTo>
                <a:lnTo>
                  <a:pt x="1029622" y="30872"/>
                </a:lnTo>
                <a:lnTo>
                  <a:pt x="1074836" y="19244"/>
                </a:lnTo>
                <a:lnTo>
                  <a:pt x="1111971" y="11141"/>
                </a:lnTo>
                <a:lnTo>
                  <a:pt x="1125204" y="8287"/>
                </a:lnTo>
                <a:lnTo>
                  <a:pt x="1138939" y="5272"/>
                </a:lnTo>
                <a:lnTo>
                  <a:pt x="1153222" y="2045"/>
                </a:lnTo>
                <a:lnTo>
                  <a:pt x="116201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9214" y="5838828"/>
            <a:ext cx="1025434" cy="1653731"/>
          </a:xfrm>
          <a:custGeom>
            <a:avLst/>
            <a:gdLst/>
            <a:ahLst/>
            <a:cxnLst/>
            <a:rect l="l" t="t" r="r" b="b"/>
            <a:pathLst>
              <a:path w="1025434" h="1653731">
                <a:moveTo>
                  <a:pt x="1025434" y="1645500"/>
                </a:moveTo>
                <a:lnTo>
                  <a:pt x="975806" y="1650772"/>
                </a:lnTo>
                <a:lnTo>
                  <a:pt x="928026" y="1653469"/>
                </a:lnTo>
                <a:lnTo>
                  <a:pt x="912461" y="1653731"/>
                </a:lnTo>
                <a:lnTo>
                  <a:pt x="897059" y="1653651"/>
                </a:lnTo>
                <a:lnTo>
                  <a:pt x="851730" y="1651223"/>
                </a:lnTo>
                <a:lnTo>
                  <a:pt x="807494" y="1645222"/>
                </a:lnTo>
                <a:lnTo>
                  <a:pt x="764067" y="1635273"/>
                </a:lnTo>
                <a:lnTo>
                  <a:pt x="721167" y="1621002"/>
                </a:lnTo>
                <a:lnTo>
                  <a:pt x="660752" y="1594982"/>
                </a:lnTo>
                <a:lnTo>
                  <a:pt x="603417" y="1565157"/>
                </a:lnTo>
                <a:lnTo>
                  <a:pt x="548958" y="1531794"/>
                </a:lnTo>
                <a:lnTo>
                  <a:pt x="497170" y="1495160"/>
                </a:lnTo>
                <a:lnTo>
                  <a:pt x="447849" y="1455521"/>
                </a:lnTo>
                <a:lnTo>
                  <a:pt x="400790" y="1413143"/>
                </a:lnTo>
                <a:lnTo>
                  <a:pt x="355791" y="1368294"/>
                </a:lnTo>
                <a:lnTo>
                  <a:pt x="312645" y="1321238"/>
                </a:lnTo>
                <a:lnTo>
                  <a:pt x="271149" y="1272243"/>
                </a:lnTo>
                <a:lnTo>
                  <a:pt x="231099" y="1221574"/>
                </a:lnTo>
                <a:lnTo>
                  <a:pt x="206371" y="1187979"/>
                </a:lnTo>
                <a:lnTo>
                  <a:pt x="182716" y="1153564"/>
                </a:lnTo>
                <a:lnTo>
                  <a:pt x="159823" y="1118568"/>
                </a:lnTo>
                <a:lnTo>
                  <a:pt x="137379" y="1083227"/>
                </a:lnTo>
                <a:lnTo>
                  <a:pt x="122512" y="1059591"/>
                </a:lnTo>
                <a:lnTo>
                  <a:pt x="115072" y="1047778"/>
                </a:lnTo>
                <a:lnTo>
                  <a:pt x="92591" y="1012458"/>
                </a:lnTo>
                <a:lnTo>
                  <a:pt x="77353" y="989101"/>
                </a:lnTo>
                <a:lnTo>
                  <a:pt x="65151" y="969740"/>
                </a:lnTo>
                <a:lnTo>
                  <a:pt x="44068" y="930635"/>
                </a:lnTo>
                <a:lnTo>
                  <a:pt x="27283" y="891016"/>
                </a:lnTo>
                <a:lnTo>
                  <a:pt x="14640" y="850876"/>
                </a:lnTo>
                <a:lnTo>
                  <a:pt x="5982" y="810210"/>
                </a:lnTo>
                <a:lnTo>
                  <a:pt x="1154" y="769011"/>
                </a:lnTo>
                <a:lnTo>
                  <a:pt x="0" y="727274"/>
                </a:lnTo>
                <a:lnTo>
                  <a:pt x="751" y="706202"/>
                </a:lnTo>
                <a:lnTo>
                  <a:pt x="4813" y="663647"/>
                </a:lnTo>
                <a:lnTo>
                  <a:pt x="12158" y="620539"/>
                </a:lnTo>
                <a:lnTo>
                  <a:pt x="22629" y="576872"/>
                </a:lnTo>
                <a:lnTo>
                  <a:pt x="40263" y="516923"/>
                </a:lnTo>
                <a:lnTo>
                  <a:pt x="60100" y="457919"/>
                </a:lnTo>
                <a:lnTo>
                  <a:pt x="82003" y="399693"/>
                </a:lnTo>
                <a:lnTo>
                  <a:pt x="105834" y="342081"/>
                </a:lnTo>
                <a:lnTo>
                  <a:pt x="131455" y="284916"/>
                </a:lnTo>
                <a:lnTo>
                  <a:pt x="158728" y="228033"/>
                </a:lnTo>
                <a:lnTo>
                  <a:pt x="187515" y="171265"/>
                </a:lnTo>
                <a:lnTo>
                  <a:pt x="217679" y="114447"/>
                </a:lnTo>
                <a:lnTo>
                  <a:pt x="249080" y="57414"/>
                </a:lnTo>
                <a:lnTo>
                  <a:pt x="281582" y="0"/>
                </a:lnTo>
                <a:lnTo>
                  <a:pt x="318897" y="82546"/>
                </a:lnTo>
                <a:lnTo>
                  <a:pt x="356153" y="164962"/>
                </a:lnTo>
                <a:lnTo>
                  <a:pt x="393358" y="247264"/>
                </a:lnTo>
                <a:lnTo>
                  <a:pt x="430519" y="329469"/>
                </a:lnTo>
                <a:lnTo>
                  <a:pt x="467644" y="411594"/>
                </a:lnTo>
                <a:lnTo>
                  <a:pt x="504741" y="493657"/>
                </a:lnTo>
                <a:lnTo>
                  <a:pt x="541817" y="575674"/>
                </a:lnTo>
                <a:lnTo>
                  <a:pt x="578880" y="657662"/>
                </a:lnTo>
                <a:lnTo>
                  <a:pt x="615938" y="739639"/>
                </a:lnTo>
                <a:lnTo>
                  <a:pt x="652998" y="821621"/>
                </a:lnTo>
                <a:lnTo>
                  <a:pt x="690069" y="903626"/>
                </a:lnTo>
                <a:lnTo>
                  <a:pt x="727157" y="985671"/>
                </a:lnTo>
                <a:lnTo>
                  <a:pt x="764271" y="1067772"/>
                </a:lnTo>
                <a:lnTo>
                  <a:pt x="801418" y="1149947"/>
                </a:lnTo>
                <a:lnTo>
                  <a:pt x="838607" y="1232212"/>
                </a:lnTo>
                <a:lnTo>
                  <a:pt x="875844" y="1314586"/>
                </a:lnTo>
                <a:lnTo>
                  <a:pt x="913137" y="1397085"/>
                </a:lnTo>
                <a:lnTo>
                  <a:pt x="950495" y="1479725"/>
                </a:lnTo>
                <a:lnTo>
                  <a:pt x="987925" y="1562525"/>
                </a:lnTo>
                <a:lnTo>
                  <a:pt x="1025434" y="16455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99997" y="3452877"/>
            <a:ext cx="1140563" cy="1427317"/>
          </a:xfrm>
          <a:custGeom>
            <a:avLst/>
            <a:gdLst/>
            <a:ahLst/>
            <a:cxnLst/>
            <a:rect l="l" t="t" r="r" b="b"/>
            <a:pathLst>
              <a:path w="1140563" h="1427317">
                <a:moveTo>
                  <a:pt x="342685" y="1427317"/>
                </a:moveTo>
                <a:lnTo>
                  <a:pt x="308863" y="1387071"/>
                </a:lnTo>
                <a:lnTo>
                  <a:pt x="275245" y="1347184"/>
                </a:lnTo>
                <a:lnTo>
                  <a:pt x="258516" y="1327355"/>
                </a:lnTo>
                <a:lnTo>
                  <a:pt x="241843" y="1307590"/>
                </a:lnTo>
                <a:lnTo>
                  <a:pt x="208665" y="1268221"/>
                </a:lnTo>
                <a:lnTo>
                  <a:pt x="175724" y="1229011"/>
                </a:lnTo>
                <a:lnTo>
                  <a:pt x="143030" y="1189894"/>
                </a:lnTo>
                <a:lnTo>
                  <a:pt x="110594" y="1150802"/>
                </a:lnTo>
                <a:lnTo>
                  <a:pt x="78425" y="1111671"/>
                </a:lnTo>
                <a:lnTo>
                  <a:pt x="46536" y="1072432"/>
                </a:lnTo>
                <a:lnTo>
                  <a:pt x="14936" y="1033020"/>
                </a:lnTo>
                <a:lnTo>
                  <a:pt x="75" y="986027"/>
                </a:lnTo>
                <a:lnTo>
                  <a:pt x="0" y="972606"/>
                </a:lnTo>
                <a:lnTo>
                  <a:pt x="1452" y="959857"/>
                </a:lnTo>
                <a:lnTo>
                  <a:pt x="15595" y="922436"/>
                </a:lnTo>
                <a:lnTo>
                  <a:pt x="38183" y="870736"/>
                </a:lnTo>
                <a:lnTo>
                  <a:pt x="61482" y="819616"/>
                </a:lnTo>
                <a:lnTo>
                  <a:pt x="85808" y="769241"/>
                </a:lnTo>
                <a:lnTo>
                  <a:pt x="111476" y="719778"/>
                </a:lnTo>
                <a:lnTo>
                  <a:pt x="138801" y="671391"/>
                </a:lnTo>
                <a:lnTo>
                  <a:pt x="168099" y="624246"/>
                </a:lnTo>
                <a:lnTo>
                  <a:pt x="199685" y="578510"/>
                </a:lnTo>
                <a:lnTo>
                  <a:pt x="233874" y="534346"/>
                </a:lnTo>
                <a:lnTo>
                  <a:pt x="270982" y="491921"/>
                </a:lnTo>
                <a:lnTo>
                  <a:pt x="311720" y="450277"/>
                </a:lnTo>
                <a:lnTo>
                  <a:pt x="332670" y="429099"/>
                </a:lnTo>
                <a:lnTo>
                  <a:pt x="374453" y="386623"/>
                </a:lnTo>
                <a:lnTo>
                  <a:pt x="416088" y="344000"/>
                </a:lnTo>
                <a:lnTo>
                  <a:pt x="457586" y="301241"/>
                </a:lnTo>
                <a:lnTo>
                  <a:pt x="498960" y="258358"/>
                </a:lnTo>
                <a:lnTo>
                  <a:pt x="540220" y="215364"/>
                </a:lnTo>
                <a:lnTo>
                  <a:pt x="581376" y="172271"/>
                </a:lnTo>
                <a:lnTo>
                  <a:pt x="622442" y="129091"/>
                </a:lnTo>
                <a:lnTo>
                  <a:pt x="663427" y="85837"/>
                </a:lnTo>
                <a:lnTo>
                  <a:pt x="704343" y="42521"/>
                </a:lnTo>
                <a:lnTo>
                  <a:pt x="713870" y="32909"/>
                </a:lnTo>
                <a:lnTo>
                  <a:pt x="752666" y="6042"/>
                </a:lnTo>
                <a:lnTo>
                  <a:pt x="784633" y="0"/>
                </a:lnTo>
                <a:lnTo>
                  <a:pt x="796245" y="1043"/>
                </a:lnTo>
                <a:lnTo>
                  <a:pt x="808464" y="3731"/>
                </a:lnTo>
                <a:lnTo>
                  <a:pt x="821366" y="8132"/>
                </a:lnTo>
                <a:lnTo>
                  <a:pt x="835940" y="14456"/>
                </a:lnTo>
                <a:lnTo>
                  <a:pt x="850471" y="20693"/>
                </a:lnTo>
                <a:lnTo>
                  <a:pt x="893816" y="38961"/>
                </a:lnTo>
                <a:lnTo>
                  <a:pt x="936805" y="56734"/>
                </a:lnTo>
                <a:lnTo>
                  <a:pt x="979457" y="74227"/>
                </a:lnTo>
                <a:lnTo>
                  <a:pt x="993604" y="80034"/>
                </a:lnTo>
                <a:lnTo>
                  <a:pt x="1035839" y="97491"/>
                </a:lnTo>
                <a:lnTo>
                  <a:pt x="1077786" y="115173"/>
                </a:lnTo>
                <a:lnTo>
                  <a:pt x="1116739" y="132828"/>
                </a:lnTo>
                <a:lnTo>
                  <a:pt x="1140563" y="164484"/>
                </a:lnTo>
                <a:lnTo>
                  <a:pt x="1140197" y="175040"/>
                </a:lnTo>
                <a:lnTo>
                  <a:pt x="1136847" y="186798"/>
                </a:lnTo>
                <a:lnTo>
                  <a:pt x="1130284" y="199830"/>
                </a:lnTo>
                <a:lnTo>
                  <a:pt x="1091618" y="260273"/>
                </a:lnTo>
                <a:lnTo>
                  <a:pt x="1052992" y="320687"/>
                </a:lnTo>
                <a:lnTo>
                  <a:pt x="1014404" y="381073"/>
                </a:lnTo>
                <a:lnTo>
                  <a:pt x="975853" y="441433"/>
                </a:lnTo>
                <a:lnTo>
                  <a:pt x="937335" y="501768"/>
                </a:lnTo>
                <a:lnTo>
                  <a:pt x="898848" y="562079"/>
                </a:lnTo>
                <a:lnTo>
                  <a:pt x="860390" y="622368"/>
                </a:lnTo>
                <a:lnTo>
                  <a:pt x="821958" y="682635"/>
                </a:lnTo>
                <a:lnTo>
                  <a:pt x="783550" y="742883"/>
                </a:lnTo>
                <a:lnTo>
                  <a:pt x="745163" y="803112"/>
                </a:lnTo>
                <a:lnTo>
                  <a:pt x="706795" y="863325"/>
                </a:lnTo>
                <a:lnTo>
                  <a:pt x="668444" y="923521"/>
                </a:lnTo>
                <a:lnTo>
                  <a:pt x="630106" y="983703"/>
                </a:lnTo>
                <a:lnTo>
                  <a:pt x="591780" y="1043872"/>
                </a:lnTo>
                <a:lnTo>
                  <a:pt x="553462" y="1104029"/>
                </a:lnTo>
                <a:lnTo>
                  <a:pt x="515152" y="1164176"/>
                </a:lnTo>
                <a:lnTo>
                  <a:pt x="476845" y="1224314"/>
                </a:lnTo>
                <a:lnTo>
                  <a:pt x="438540" y="1284444"/>
                </a:lnTo>
                <a:lnTo>
                  <a:pt x="400234" y="1344567"/>
                </a:lnTo>
                <a:lnTo>
                  <a:pt x="361925" y="1404685"/>
                </a:lnTo>
                <a:lnTo>
                  <a:pt x="348060" y="1421067"/>
                </a:lnTo>
                <a:lnTo>
                  <a:pt x="342685" y="14273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5949" y="2613301"/>
            <a:ext cx="631019" cy="1541316"/>
          </a:xfrm>
          <a:custGeom>
            <a:avLst/>
            <a:gdLst/>
            <a:ahLst/>
            <a:cxnLst/>
            <a:rect l="l" t="t" r="r" b="b"/>
            <a:pathLst>
              <a:path w="631019" h="1541316">
                <a:moveTo>
                  <a:pt x="125910" y="1541316"/>
                </a:moveTo>
                <a:lnTo>
                  <a:pt x="101432" y="1505263"/>
                </a:lnTo>
                <a:lnTo>
                  <a:pt x="80239" y="1469067"/>
                </a:lnTo>
                <a:lnTo>
                  <a:pt x="62110" y="1432705"/>
                </a:lnTo>
                <a:lnTo>
                  <a:pt x="46824" y="1396152"/>
                </a:lnTo>
                <a:lnTo>
                  <a:pt x="34161" y="1359387"/>
                </a:lnTo>
                <a:lnTo>
                  <a:pt x="23900" y="1322385"/>
                </a:lnTo>
                <a:lnTo>
                  <a:pt x="15820" y="1285123"/>
                </a:lnTo>
                <a:lnTo>
                  <a:pt x="7309" y="1228691"/>
                </a:lnTo>
                <a:lnTo>
                  <a:pt x="3719" y="1190677"/>
                </a:lnTo>
                <a:lnTo>
                  <a:pt x="652" y="1128989"/>
                </a:lnTo>
                <a:lnTo>
                  <a:pt x="0" y="1086598"/>
                </a:lnTo>
                <a:lnTo>
                  <a:pt x="452" y="1044362"/>
                </a:lnTo>
                <a:lnTo>
                  <a:pt x="1954" y="1002274"/>
                </a:lnTo>
                <a:lnTo>
                  <a:pt x="4448" y="960325"/>
                </a:lnTo>
                <a:lnTo>
                  <a:pt x="7878" y="918508"/>
                </a:lnTo>
                <a:lnTo>
                  <a:pt x="12188" y="876815"/>
                </a:lnTo>
                <a:lnTo>
                  <a:pt x="17322" y="835238"/>
                </a:lnTo>
                <a:lnTo>
                  <a:pt x="23223" y="793770"/>
                </a:lnTo>
                <a:lnTo>
                  <a:pt x="29835" y="752403"/>
                </a:lnTo>
                <a:lnTo>
                  <a:pt x="37101" y="711130"/>
                </a:lnTo>
                <a:lnTo>
                  <a:pt x="44966" y="669941"/>
                </a:lnTo>
                <a:lnTo>
                  <a:pt x="53372" y="628831"/>
                </a:lnTo>
                <a:lnTo>
                  <a:pt x="62264" y="587791"/>
                </a:lnTo>
                <a:lnTo>
                  <a:pt x="71585" y="546813"/>
                </a:lnTo>
                <a:lnTo>
                  <a:pt x="81280" y="505890"/>
                </a:lnTo>
                <a:lnTo>
                  <a:pt x="91290" y="465013"/>
                </a:lnTo>
                <a:lnTo>
                  <a:pt x="101562" y="424176"/>
                </a:lnTo>
                <a:lnTo>
                  <a:pt x="112036" y="383371"/>
                </a:lnTo>
                <a:lnTo>
                  <a:pt x="122659" y="342588"/>
                </a:lnTo>
                <a:lnTo>
                  <a:pt x="141637" y="277937"/>
                </a:lnTo>
                <a:lnTo>
                  <a:pt x="162812" y="222095"/>
                </a:lnTo>
                <a:lnTo>
                  <a:pt x="186966" y="174389"/>
                </a:lnTo>
                <a:lnTo>
                  <a:pt x="214879" y="134144"/>
                </a:lnTo>
                <a:lnTo>
                  <a:pt x="247332" y="100687"/>
                </a:lnTo>
                <a:lnTo>
                  <a:pt x="285106" y="73343"/>
                </a:lnTo>
                <a:lnTo>
                  <a:pt x="328982" y="51437"/>
                </a:lnTo>
                <a:lnTo>
                  <a:pt x="379741" y="34297"/>
                </a:lnTo>
                <a:lnTo>
                  <a:pt x="438163" y="21247"/>
                </a:lnTo>
                <a:lnTo>
                  <a:pt x="505031" y="11614"/>
                </a:lnTo>
                <a:lnTo>
                  <a:pt x="551200" y="6974"/>
                </a:lnTo>
                <a:lnTo>
                  <a:pt x="588755" y="3702"/>
                </a:lnTo>
                <a:lnTo>
                  <a:pt x="602223" y="2542"/>
                </a:lnTo>
                <a:lnTo>
                  <a:pt x="616286" y="1315"/>
                </a:lnTo>
                <a:lnTo>
                  <a:pt x="631019" y="0"/>
                </a:lnTo>
                <a:lnTo>
                  <a:pt x="605875" y="77510"/>
                </a:lnTo>
                <a:lnTo>
                  <a:pt x="580744" y="154859"/>
                </a:lnTo>
                <a:lnTo>
                  <a:pt x="555623" y="232065"/>
                </a:lnTo>
                <a:lnTo>
                  <a:pt x="530507" y="309149"/>
                </a:lnTo>
                <a:lnTo>
                  <a:pt x="505392" y="386128"/>
                </a:lnTo>
                <a:lnTo>
                  <a:pt x="480273" y="463022"/>
                </a:lnTo>
                <a:lnTo>
                  <a:pt x="455147" y="539851"/>
                </a:lnTo>
                <a:lnTo>
                  <a:pt x="430009" y="616632"/>
                </a:lnTo>
                <a:lnTo>
                  <a:pt x="404856" y="693386"/>
                </a:lnTo>
                <a:lnTo>
                  <a:pt x="379682" y="770132"/>
                </a:lnTo>
                <a:lnTo>
                  <a:pt x="354484" y="846887"/>
                </a:lnTo>
                <a:lnTo>
                  <a:pt x="329257" y="923673"/>
                </a:lnTo>
                <a:lnTo>
                  <a:pt x="303998" y="1000507"/>
                </a:lnTo>
                <a:lnTo>
                  <a:pt x="278701" y="1077409"/>
                </a:lnTo>
                <a:lnTo>
                  <a:pt x="253364" y="1154398"/>
                </a:lnTo>
                <a:lnTo>
                  <a:pt x="227981" y="1231493"/>
                </a:lnTo>
                <a:lnTo>
                  <a:pt x="202548" y="1308714"/>
                </a:lnTo>
                <a:lnTo>
                  <a:pt x="177062" y="1386078"/>
                </a:lnTo>
                <a:lnTo>
                  <a:pt x="151517" y="1463606"/>
                </a:lnTo>
                <a:lnTo>
                  <a:pt x="125910" y="15413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960830"/>
            <a:ext cx="10160000" cy="659169"/>
          </a:xfrm>
          <a:custGeom>
            <a:avLst/>
            <a:gdLst/>
            <a:ahLst/>
            <a:cxnLst/>
            <a:rect l="l" t="t" r="r" b="b"/>
            <a:pathLst>
              <a:path w="10160000" h="659169">
                <a:moveTo>
                  <a:pt x="2408791" y="0"/>
                </a:moveTo>
                <a:lnTo>
                  <a:pt x="2015732" y="13306"/>
                </a:lnTo>
                <a:lnTo>
                  <a:pt x="1625741" y="40077"/>
                </a:lnTo>
                <a:lnTo>
                  <a:pt x="1240352" y="78883"/>
                </a:lnTo>
                <a:lnTo>
                  <a:pt x="861101" y="128294"/>
                </a:lnTo>
                <a:lnTo>
                  <a:pt x="489520" y="186878"/>
                </a:lnTo>
                <a:lnTo>
                  <a:pt x="127145" y="253205"/>
                </a:lnTo>
                <a:lnTo>
                  <a:pt x="0" y="279471"/>
                </a:lnTo>
                <a:lnTo>
                  <a:pt x="0" y="659169"/>
                </a:lnTo>
                <a:lnTo>
                  <a:pt x="10160000" y="659169"/>
                </a:lnTo>
                <a:lnTo>
                  <a:pt x="10160000" y="441408"/>
                </a:lnTo>
                <a:lnTo>
                  <a:pt x="8309800" y="441408"/>
                </a:lnTo>
                <a:lnTo>
                  <a:pt x="8088029" y="436988"/>
                </a:lnTo>
                <a:lnTo>
                  <a:pt x="7861999" y="427166"/>
                </a:lnTo>
                <a:lnTo>
                  <a:pt x="7631130" y="412529"/>
                </a:lnTo>
                <a:lnTo>
                  <a:pt x="7394837" y="393663"/>
                </a:lnTo>
                <a:lnTo>
                  <a:pt x="6903651" y="345584"/>
                </a:lnTo>
                <a:lnTo>
                  <a:pt x="5239331" y="160783"/>
                </a:lnTo>
                <a:lnTo>
                  <a:pt x="4605428" y="101287"/>
                </a:lnTo>
                <a:lnTo>
                  <a:pt x="4271018" y="74571"/>
                </a:lnTo>
                <a:lnTo>
                  <a:pt x="3924191" y="50657"/>
                </a:lnTo>
                <a:lnTo>
                  <a:pt x="3564365" y="30131"/>
                </a:lnTo>
                <a:lnTo>
                  <a:pt x="3190958" y="13580"/>
                </a:lnTo>
                <a:lnTo>
                  <a:pt x="2803385" y="1589"/>
                </a:lnTo>
                <a:lnTo>
                  <a:pt x="2408791" y="0"/>
                </a:lnTo>
                <a:close/>
              </a:path>
              <a:path w="10160000" h="659169">
                <a:moveTo>
                  <a:pt x="10160000" y="347965"/>
                </a:moveTo>
                <a:lnTo>
                  <a:pt x="10033209" y="359156"/>
                </a:lnTo>
                <a:lnTo>
                  <a:pt x="9705452" y="384751"/>
                </a:lnTo>
                <a:lnTo>
                  <a:pt x="9342587" y="407872"/>
                </a:lnTo>
                <a:lnTo>
                  <a:pt x="8948705" y="426806"/>
                </a:lnTo>
                <a:lnTo>
                  <a:pt x="8527897" y="439840"/>
                </a:lnTo>
                <a:lnTo>
                  <a:pt x="8309800" y="441408"/>
                </a:lnTo>
                <a:lnTo>
                  <a:pt x="10160000" y="441408"/>
                </a:lnTo>
                <a:lnTo>
                  <a:pt x="10160000" y="347965"/>
                </a:lnTo>
                <a:close/>
              </a:path>
            </a:pathLst>
          </a:custGeom>
          <a:solidFill>
            <a:srgbClr val="3382A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lang="en-US" sz="3800" b="1" u="sng" dirty="0" err="1" smtClean="0">
                <a:solidFill>
                  <a:srgbClr val="3382AA"/>
                </a:solidFill>
                <a:latin typeface="Verdana"/>
                <a:cs typeface="Verdana"/>
              </a:rPr>
              <a:t>Sensibilização</a:t>
            </a:r>
            <a:r>
              <a:rPr sz="3800" b="1" u="sng" spc="0" dirty="0" smtClean="0">
                <a:solidFill>
                  <a:srgbClr val="3382AA"/>
                </a:solidFill>
                <a:latin typeface="Verdana"/>
                <a:cs typeface="Verdana"/>
              </a:rPr>
              <a:t>	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5" name="object 10"/>
          <p:cNvSpPr txBox="1"/>
          <p:nvPr/>
        </p:nvSpPr>
        <p:spPr>
          <a:xfrm>
            <a:off x="584200" y="1219200"/>
            <a:ext cx="8686800" cy="914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81915">
              <a:lnSpc>
                <a:spcPct val="100000"/>
              </a:lnSpc>
            </a:pPr>
            <a:r>
              <a:rPr lang="pt-BR" sz="2000" dirty="0" smtClean="0">
                <a:latin typeface="Verdana"/>
                <a:cs typeface="Verdana"/>
              </a:rPr>
              <a:t>A </a:t>
            </a:r>
            <a:r>
              <a:rPr lang="pt-BR" sz="2000" b="1" dirty="0" smtClean="0">
                <a:latin typeface="Verdana"/>
                <a:cs typeface="Verdana"/>
              </a:rPr>
              <a:t>equipe pedagógica </a:t>
            </a:r>
            <a:r>
              <a:rPr lang="pt-BR" sz="2000" dirty="0" smtClean="0">
                <a:latin typeface="Verdana"/>
                <a:cs typeface="Verdana"/>
              </a:rPr>
              <a:t>da escola participa de uma </a:t>
            </a:r>
            <a:r>
              <a:rPr lang="pt-BR" sz="2000" b="1" dirty="0" smtClean="0">
                <a:latin typeface="Verdana"/>
                <a:cs typeface="Verdana"/>
              </a:rPr>
              <a:t>formação intensiva </a:t>
            </a:r>
            <a:r>
              <a:rPr lang="pt-BR" sz="2000" dirty="0" smtClean="0">
                <a:latin typeface="Verdana"/>
                <a:cs typeface="Verdana"/>
              </a:rPr>
              <a:t>de aproximadamente </a:t>
            </a:r>
            <a:r>
              <a:rPr lang="pt-BR" sz="2000" b="1" dirty="0" smtClean="0">
                <a:latin typeface="Verdana"/>
                <a:cs typeface="Verdana"/>
              </a:rPr>
              <a:t>20hs. </a:t>
            </a:r>
            <a:endParaRPr lang="pt-BR" sz="2000" b="1" dirty="0">
              <a:latin typeface="Verdana"/>
              <a:cs typeface="Verdana"/>
            </a:endParaRPr>
          </a:p>
          <a:p>
            <a:pPr marL="12700" marR="81915">
              <a:lnSpc>
                <a:spcPct val="100000"/>
              </a:lnSpc>
            </a:pPr>
            <a:endParaRPr lang="pt-BR" sz="2000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6" name="Picture 5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133600"/>
            <a:ext cx="5080000" cy="3810000"/>
          </a:xfrm>
          <a:prstGeom prst="rect">
            <a:avLst/>
          </a:prstGeom>
        </p:spPr>
      </p:pic>
      <p:sp>
        <p:nvSpPr>
          <p:cNvPr id="7" name="object 10"/>
          <p:cNvSpPr txBox="1"/>
          <p:nvPr/>
        </p:nvSpPr>
        <p:spPr>
          <a:xfrm>
            <a:off x="5957860" y="4343400"/>
            <a:ext cx="4151340" cy="1905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81915">
              <a:lnSpc>
                <a:spcPct val="100000"/>
              </a:lnSpc>
            </a:pPr>
            <a:endParaRPr lang="pt-BR" sz="2000" b="1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12700" marR="81915">
              <a:lnSpc>
                <a:spcPct val="100000"/>
              </a:lnSpc>
            </a:pPr>
            <a:r>
              <a:rPr lang="pt-BR" sz="2000" dirty="0" smtClean="0">
                <a:solidFill>
                  <a:srgbClr val="000000"/>
                </a:solidFill>
                <a:latin typeface="Verdana"/>
                <a:cs typeface="Verdana"/>
              </a:rPr>
              <a:t>Nesta </a:t>
            </a:r>
            <a:r>
              <a:rPr lang="pt-BR" sz="2000" dirty="0">
                <a:solidFill>
                  <a:srgbClr val="000000"/>
                </a:solidFill>
                <a:latin typeface="Verdana"/>
                <a:cs typeface="Verdana"/>
              </a:rPr>
              <a:t>formação, são apresentadas as </a:t>
            </a:r>
            <a:r>
              <a:rPr lang="pt-BR" sz="2000" b="1" dirty="0">
                <a:solidFill>
                  <a:srgbClr val="000000"/>
                </a:solidFill>
                <a:latin typeface="Verdana"/>
                <a:cs typeface="Verdana"/>
              </a:rPr>
              <a:t>bases teóricas </a:t>
            </a:r>
            <a:r>
              <a:rPr lang="pt-BR" sz="2000" dirty="0">
                <a:solidFill>
                  <a:srgbClr val="000000"/>
                </a:solidFill>
                <a:latin typeface="Verdana"/>
                <a:cs typeface="Verdana"/>
              </a:rPr>
              <a:t>e </a:t>
            </a:r>
            <a:r>
              <a:rPr lang="pt-BR" sz="2000" b="1" dirty="0">
                <a:solidFill>
                  <a:srgbClr val="000000"/>
                </a:solidFill>
                <a:latin typeface="Verdana"/>
                <a:cs typeface="Verdana"/>
              </a:rPr>
              <a:t>científicas</a:t>
            </a:r>
            <a:r>
              <a:rPr lang="pt-BR" sz="2000" dirty="0">
                <a:solidFill>
                  <a:srgbClr val="000000"/>
                </a:solidFill>
                <a:latin typeface="Verdana"/>
                <a:cs typeface="Verdana"/>
              </a:rPr>
              <a:t> das Comunidades de Aprendizagem</a:t>
            </a:r>
            <a:endParaRPr lang="pt-BR" sz="20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9287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7620000"/>
          </a:xfrm>
          <a:custGeom>
            <a:avLst/>
            <a:gdLst/>
            <a:ahLst/>
            <a:cxnLst/>
            <a:rect l="l" t="t" r="r" b="b"/>
            <a:pathLst>
              <a:path w="10160000" h="7620000">
                <a:moveTo>
                  <a:pt x="0" y="7620000"/>
                </a:moveTo>
                <a:lnTo>
                  <a:pt x="10160000" y="7620000"/>
                </a:lnTo>
                <a:lnTo>
                  <a:pt x="10160000" y="0"/>
                </a:lnTo>
                <a:lnTo>
                  <a:pt x="0" y="0"/>
                </a:lnTo>
                <a:lnTo>
                  <a:pt x="0" y="7620000"/>
                </a:lnTo>
                <a:close/>
              </a:path>
            </a:pathLst>
          </a:custGeom>
          <a:solidFill>
            <a:srgbClr val="9BC06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6300" y="3511909"/>
            <a:ext cx="4719955" cy="5791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</a:pPr>
            <a:r>
              <a:rPr sz="3800" spc="-409" dirty="0" smtClean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800" spc="0" dirty="0" smtClean="0">
                <a:solidFill>
                  <a:srgbClr val="FFFFFF"/>
                </a:solidFill>
                <a:latin typeface="Verdana"/>
                <a:cs typeface="Verdana"/>
              </a:rPr>
              <a:t>omada</a:t>
            </a:r>
            <a:r>
              <a:rPr sz="3800" spc="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0" dirty="0" smtClean="0">
                <a:solidFill>
                  <a:srgbClr val="FFFFFF"/>
                </a:solidFill>
                <a:latin typeface="Verdana"/>
                <a:cs typeface="Verdana"/>
              </a:rPr>
              <a:t>de Decisão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76514" y="2994443"/>
            <a:ext cx="783485" cy="1055627"/>
          </a:xfrm>
          <a:custGeom>
            <a:avLst/>
            <a:gdLst/>
            <a:ahLst/>
            <a:cxnLst/>
            <a:rect l="l" t="t" r="r" b="b"/>
            <a:pathLst>
              <a:path w="783485" h="1055627">
                <a:moveTo>
                  <a:pt x="0" y="1055627"/>
                </a:moveTo>
                <a:lnTo>
                  <a:pt x="10991" y="1001033"/>
                </a:lnTo>
                <a:lnTo>
                  <a:pt x="21563" y="946314"/>
                </a:lnTo>
                <a:lnTo>
                  <a:pt x="25073" y="928071"/>
                </a:lnTo>
                <a:lnTo>
                  <a:pt x="35802" y="873398"/>
                </a:lnTo>
                <a:lnTo>
                  <a:pt x="47187" y="818920"/>
                </a:lnTo>
                <a:lnTo>
                  <a:pt x="59689" y="764771"/>
                </a:lnTo>
                <a:lnTo>
                  <a:pt x="73768" y="711089"/>
                </a:lnTo>
                <a:lnTo>
                  <a:pt x="87842" y="671002"/>
                </a:lnTo>
                <a:lnTo>
                  <a:pt x="116319" y="628981"/>
                </a:lnTo>
                <a:lnTo>
                  <a:pt x="143342" y="599744"/>
                </a:lnTo>
                <a:lnTo>
                  <a:pt x="171802" y="572450"/>
                </a:lnTo>
                <a:lnTo>
                  <a:pt x="211798" y="535381"/>
                </a:lnTo>
                <a:lnTo>
                  <a:pt x="251772" y="498846"/>
                </a:lnTo>
                <a:lnTo>
                  <a:pt x="291690" y="462748"/>
                </a:lnTo>
                <a:lnTo>
                  <a:pt x="331516" y="426985"/>
                </a:lnTo>
                <a:lnTo>
                  <a:pt x="371214" y="391458"/>
                </a:lnTo>
                <a:lnTo>
                  <a:pt x="391004" y="373752"/>
                </a:lnTo>
                <a:lnTo>
                  <a:pt x="430444" y="338392"/>
                </a:lnTo>
                <a:lnTo>
                  <a:pt x="469667" y="303019"/>
                </a:lnTo>
                <a:lnTo>
                  <a:pt x="508639" y="267532"/>
                </a:lnTo>
                <a:lnTo>
                  <a:pt x="547323" y="231832"/>
                </a:lnTo>
                <a:lnTo>
                  <a:pt x="581555" y="199732"/>
                </a:lnTo>
                <a:lnTo>
                  <a:pt x="611433" y="171295"/>
                </a:lnTo>
                <a:lnTo>
                  <a:pt x="641125" y="142651"/>
                </a:lnTo>
                <a:lnTo>
                  <a:pt x="670631" y="113807"/>
                </a:lnTo>
                <a:lnTo>
                  <a:pt x="699952" y="84770"/>
                </a:lnTo>
                <a:lnTo>
                  <a:pt x="729090" y="55545"/>
                </a:lnTo>
                <a:lnTo>
                  <a:pt x="758046" y="26141"/>
                </a:lnTo>
                <a:lnTo>
                  <a:pt x="772455" y="11373"/>
                </a:lnTo>
                <a:lnTo>
                  <a:pt x="78348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6514" y="4050071"/>
            <a:ext cx="783485" cy="2002286"/>
          </a:xfrm>
          <a:custGeom>
            <a:avLst/>
            <a:gdLst/>
            <a:ahLst/>
            <a:cxnLst/>
            <a:rect l="l" t="t" r="r" b="b"/>
            <a:pathLst>
              <a:path w="783485" h="2002286">
                <a:moveTo>
                  <a:pt x="783485" y="2002286"/>
                </a:moveTo>
                <a:lnTo>
                  <a:pt x="746235" y="1975075"/>
                </a:lnTo>
                <a:lnTo>
                  <a:pt x="714599" y="1945948"/>
                </a:lnTo>
                <a:lnTo>
                  <a:pt x="685177" y="1913026"/>
                </a:lnTo>
                <a:lnTo>
                  <a:pt x="667488" y="1891434"/>
                </a:lnTo>
                <a:lnTo>
                  <a:pt x="649704" y="1869914"/>
                </a:lnTo>
                <a:lnTo>
                  <a:pt x="613921" y="1827038"/>
                </a:lnTo>
                <a:lnTo>
                  <a:pt x="577961" y="1784296"/>
                </a:lnTo>
                <a:lnTo>
                  <a:pt x="559958" y="1762945"/>
                </a:lnTo>
                <a:lnTo>
                  <a:pt x="541961" y="1741590"/>
                </a:lnTo>
                <a:lnTo>
                  <a:pt x="506053" y="1698818"/>
                </a:lnTo>
                <a:lnTo>
                  <a:pt x="470374" y="1655881"/>
                </a:lnTo>
                <a:lnTo>
                  <a:pt x="435057" y="1612678"/>
                </a:lnTo>
                <a:lnTo>
                  <a:pt x="400236" y="1569110"/>
                </a:lnTo>
                <a:lnTo>
                  <a:pt x="366048" y="1525076"/>
                </a:lnTo>
                <a:lnTo>
                  <a:pt x="332625" y="1480477"/>
                </a:lnTo>
                <a:lnTo>
                  <a:pt x="307899" y="1437936"/>
                </a:lnTo>
                <a:lnTo>
                  <a:pt x="293836" y="1402509"/>
                </a:lnTo>
                <a:lnTo>
                  <a:pt x="282604" y="1365181"/>
                </a:lnTo>
                <a:lnTo>
                  <a:pt x="273296" y="1326957"/>
                </a:lnTo>
                <a:lnTo>
                  <a:pt x="265005" y="1288843"/>
                </a:lnTo>
                <a:lnTo>
                  <a:pt x="262310" y="1276337"/>
                </a:lnTo>
                <a:lnTo>
                  <a:pt x="250097" y="1220162"/>
                </a:lnTo>
                <a:lnTo>
                  <a:pt x="237931" y="1164003"/>
                </a:lnTo>
                <a:lnTo>
                  <a:pt x="225809" y="1107859"/>
                </a:lnTo>
                <a:lnTo>
                  <a:pt x="213731" y="1051727"/>
                </a:lnTo>
                <a:lnTo>
                  <a:pt x="201694" y="995608"/>
                </a:lnTo>
                <a:lnTo>
                  <a:pt x="189696" y="939500"/>
                </a:lnTo>
                <a:lnTo>
                  <a:pt x="177737" y="883403"/>
                </a:lnTo>
                <a:lnTo>
                  <a:pt x="165814" y="827316"/>
                </a:lnTo>
                <a:lnTo>
                  <a:pt x="153925" y="771237"/>
                </a:lnTo>
                <a:lnTo>
                  <a:pt x="142070" y="715165"/>
                </a:lnTo>
                <a:lnTo>
                  <a:pt x="130246" y="659100"/>
                </a:lnTo>
                <a:lnTo>
                  <a:pt x="118452" y="603041"/>
                </a:lnTo>
                <a:lnTo>
                  <a:pt x="106686" y="546987"/>
                </a:lnTo>
                <a:lnTo>
                  <a:pt x="94946" y="490936"/>
                </a:lnTo>
                <a:lnTo>
                  <a:pt x="83231" y="434889"/>
                </a:lnTo>
                <a:lnTo>
                  <a:pt x="71539" y="378843"/>
                </a:lnTo>
                <a:lnTo>
                  <a:pt x="59868" y="322798"/>
                </a:lnTo>
                <a:lnTo>
                  <a:pt x="48217" y="266753"/>
                </a:lnTo>
                <a:lnTo>
                  <a:pt x="36584" y="210708"/>
                </a:lnTo>
                <a:lnTo>
                  <a:pt x="24968" y="154660"/>
                </a:lnTo>
                <a:lnTo>
                  <a:pt x="17919" y="104669"/>
                </a:lnTo>
                <a:lnTo>
                  <a:pt x="15381" y="66607"/>
                </a:lnTo>
                <a:lnTo>
                  <a:pt x="14125" y="41141"/>
                </a:lnTo>
                <a:lnTo>
                  <a:pt x="13454" y="28417"/>
                </a:lnTo>
                <a:lnTo>
                  <a:pt x="12677" y="15716"/>
                </a:lnTo>
                <a:lnTo>
                  <a:pt x="7848" y="2438"/>
                </a:lnTo>
                <a:lnTo>
                  <a:pt x="3924" y="1219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4046" y="0"/>
            <a:ext cx="1235953" cy="1947543"/>
          </a:xfrm>
          <a:custGeom>
            <a:avLst/>
            <a:gdLst/>
            <a:ahLst/>
            <a:cxnLst/>
            <a:rect l="l" t="t" r="r" b="b"/>
            <a:pathLst>
              <a:path w="1235953" h="1947543">
                <a:moveTo>
                  <a:pt x="1235953" y="1383187"/>
                </a:moveTo>
                <a:lnTo>
                  <a:pt x="1147979" y="1430715"/>
                </a:lnTo>
                <a:lnTo>
                  <a:pt x="1076832" y="1469137"/>
                </a:lnTo>
                <a:lnTo>
                  <a:pt x="1005678" y="1507548"/>
                </a:lnTo>
                <a:lnTo>
                  <a:pt x="934519" y="1545947"/>
                </a:lnTo>
                <a:lnTo>
                  <a:pt x="863352" y="1584332"/>
                </a:lnTo>
                <a:lnTo>
                  <a:pt x="792178" y="1622704"/>
                </a:lnTo>
                <a:lnTo>
                  <a:pt x="720996" y="1661062"/>
                </a:lnTo>
                <a:lnTo>
                  <a:pt x="685991" y="1677694"/>
                </a:lnTo>
                <a:lnTo>
                  <a:pt x="649491" y="1686463"/>
                </a:lnTo>
                <a:lnTo>
                  <a:pt x="614880" y="1683362"/>
                </a:lnTo>
                <a:lnTo>
                  <a:pt x="581249" y="1681966"/>
                </a:lnTo>
                <a:lnTo>
                  <a:pt x="516853" y="1684218"/>
                </a:lnTo>
                <a:lnTo>
                  <a:pt x="456154" y="1693080"/>
                </a:lnTo>
                <a:lnTo>
                  <a:pt x="399008" y="1708410"/>
                </a:lnTo>
                <a:lnTo>
                  <a:pt x="345266" y="1730070"/>
                </a:lnTo>
                <a:lnTo>
                  <a:pt x="294783" y="1757920"/>
                </a:lnTo>
                <a:lnTo>
                  <a:pt x="247410" y="1791820"/>
                </a:lnTo>
                <a:lnTo>
                  <a:pt x="203003" y="1831630"/>
                </a:lnTo>
                <a:lnTo>
                  <a:pt x="161414" y="1877211"/>
                </a:lnTo>
                <a:lnTo>
                  <a:pt x="122496" y="1928422"/>
                </a:lnTo>
                <a:lnTo>
                  <a:pt x="112105" y="1947543"/>
                </a:lnTo>
                <a:lnTo>
                  <a:pt x="100606" y="1930720"/>
                </a:lnTo>
                <a:lnTo>
                  <a:pt x="78866" y="1897187"/>
                </a:lnTo>
                <a:lnTo>
                  <a:pt x="59082" y="1863613"/>
                </a:lnTo>
                <a:lnTo>
                  <a:pt x="41584" y="1829767"/>
                </a:lnTo>
                <a:lnTo>
                  <a:pt x="20351" y="1777979"/>
                </a:lnTo>
                <a:lnTo>
                  <a:pt x="6127" y="1724274"/>
                </a:lnTo>
                <a:lnTo>
                  <a:pt x="32" y="1667872"/>
                </a:lnTo>
                <a:lnTo>
                  <a:pt x="0" y="1648337"/>
                </a:lnTo>
                <a:lnTo>
                  <a:pt x="1036" y="1628386"/>
                </a:lnTo>
                <a:lnTo>
                  <a:pt x="3183" y="1607991"/>
                </a:lnTo>
                <a:lnTo>
                  <a:pt x="6481" y="1587122"/>
                </a:lnTo>
                <a:lnTo>
                  <a:pt x="14738" y="1541399"/>
                </a:lnTo>
                <a:lnTo>
                  <a:pt x="22701" y="1495622"/>
                </a:lnTo>
                <a:lnTo>
                  <a:pt x="30404" y="1449796"/>
                </a:lnTo>
                <a:lnTo>
                  <a:pt x="37882" y="1403929"/>
                </a:lnTo>
                <a:lnTo>
                  <a:pt x="45168" y="1358026"/>
                </a:lnTo>
                <a:lnTo>
                  <a:pt x="52297" y="1312094"/>
                </a:lnTo>
                <a:lnTo>
                  <a:pt x="59301" y="1266139"/>
                </a:lnTo>
                <a:lnTo>
                  <a:pt x="66215" y="1220167"/>
                </a:lnTo>
                <a:lnTo>
                  <a:pt x="73074" y="1174185"/>
                </a:lnTo>
                <a:lnTo>
                  <a:pt x="79909" y="1128200"/>
                </a:lnTo>
                <a:lnTo>
                  <a:pt x="86757" y="1082217"/>
                </a:lnTo>
                <a:lnTo>
                  <a:pt x="93650" y="1036243"/>
                </a:lnTo>
                <a:lnTo>
                  <a:pt x="100623" y="990284"/>
                </a:lnTo>
                <a:lnTo>
                  <a:pt x="107708" y="944347"/>
                </a:lnTo>
                <a:lnTo>
                  <a:pt x="114941" y="898438"/>
                </a:lnTo>
                <a:lnTo>
                  <a:pt x="122355" y="852563"/>
                </a:lnTo>
                <a:lnTo>
                  <a:pt x="129984" y="806729"/>
                </a:lnTo>
                <a:lnTo>
                  <a:pt x="137862" y="760942"/>
                </a:lnTo>
                <a:lnTo>
                  <a:pt x="146023" y="715208"/>
                </a:lnTo>
                <a:lnTo>
                  <a:pt x="154500" y="669534"/>
                </a:lnTo>
                <a:lnTo>
                  <a:pt x="168658" y="597668"/>
                </a:lnTo>
                <a:lnTo>
                  <a:pt x="183789" y="525977"/>
                </a:lnTo>
                <a:lnTo>
                  <a:pt x="199775" y="454443"/>
                </a:lnTo>
                <a:lnTo>
                  <a:pt x="216499" y="383049"/>
                </a:lnTo>
                <a:lnTo>
                  <a:pt x="233841" y="311779"/>
                </a:lnTo>
                <a:lnTo>
                  <a:pt x="251685" y="240614"/>
                </a:lnTo>
                <a:lnTo>
                  <a:pt x="269911" y="169538"/>
                </a:lnTo>
                <a:lnTo>
                  <a:pt x="288403" y="98534"/>
                </a:lnTo>
                <a:lnTo>
                  <a:pt x="307041" y="27584"/>
                </a:lnTo>
                <a:lnTo>
                  <a:pt x="31430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8025" y="3698236"/>
            <a:ext cx="2643343" cy="2779168"/>
          </a:xfrm>
          <a:custGeom>
            <a:avLst/>
            <a:gdLst/>
            <a:ahLst/>
            <a:cxnLst/>
            <a:rect l="l" t="t" r="r" b="b"/>
            <a:pathLst>
              <a:path w="2643343" h="2779168">
                <a:moveTo>
                  <a:pt x="0" y="1034053"/>
                </a:moveTo>
                <a:lnTo>
                  <a:pt x="12884" y="995784"/>
                </a:lnTo>
                <a:lnTo>
                  <a:pt x="25808" y="957527"/>
                </a:lnTo>
                <a:lnTo>
                  <a:pt x="30118" y="944776"/>
                </a:lnTo>
                <a:lnTo>
                  <a:pt x="34427" y="932024"/>
                </a:lnTo>
                <a:lnTo>
                  <a:pt x="47334" y="893761"/>
                </a:lnTo>
                <a:lnTo>
                  <a:pt x="60183" y="855479"/>
                </a:lnTo>
                <a:lnTo>
                  <a:pt x="72937" y="817165"/>
                </a:lnTo>
                <a:lnTo>
                  <a:pt x="85559" y="778809"/>
                </a:lnTo>
                <a:lnTo>
                  <a:pt x="94849" y="752403"/>
                </a:lnTo>
                <a:lnTo>
                  <a:pt x="116376" y="702487"/>
                </a:lnTo>
                <a:lnTo>
                  <a:pt x="141723" y="656319"/>
                </a:lnTo>
                <a:lnTo>
                  <a:pt x="170753" y="613762"/>
                </a:lnTo>
                <a:lnTo>
                  <a:pt x="203333" y="574681"/>
                </a:lnTo>
                <a:lnTo>
                  <a:pt x="239327" y="538940"/>
                </a:lnTo>
                <a:lnTo>
                  <a:pt x="278600" y="506404"/>
                </a:lnTo>
                <a:lnTo>
                  <a:pt x="321019" y="476937"/>
                </a:lnTo>
                <a:lnTo>
                  <a:pt x="366448" y="450403"/>
                </a:lnTo>
                <a:lnTo>
                  <a:pt x="414752" y="426666"/>
                </a:lnTo>
                <a:lnTo>
                  <a:pt x="489418" y="395392"/>
                </a:lnTo>
                <a:lnTo>
                  <a:pt x="538899" y="374985"/>
                </a:lnTo>
                <a:lnTo>
                  <a:pt x="588382" y="354581"/>
                </a:lnTo>
                <a:lnTo>
                  <a:pt x="637865" y="334180"/>
                </a:lnTo>
                <a:lnTo>
                  <a:pt x="687349" y="313780"/>
                </a:lnTo>
                <a:lnTo>
                  <a:pt x="736833" y="293379"/>
                </a:lnTo>
                <a:lnTo>
                  <a:pt x="786316" y="272975"/>
                </a:lnTo>
                <a:lnTo>
                  <a:pt x="835798" y="252567"/>
                </a:lnTo>
                <a:lnTo>
                  <a:pt x="885277" y="232154"/>
                </a:lnTo>
                <a:lnTo>
                  <a:pt x="934753" y="211733"/>
                </a:lnTo>
                <a:lnTo>
                  <a:pt x="984225" y="191303"/>
                </a:lnTo>
                <a:lnTo>
                  <a:pt x="1033693" y="170863"/>
                </a:lnTo>
                <a:lnTo>
                  <a:pt x="1083156" y="150411"/>
                </a:lnTo>
                <a:lnTo>
                  <a:pt x="1132613" y="129945"/>
                </a:lnTo>
                <a:lnTo>
                  <a:pt x="1182063" y="109465"/>
                </a:lnTo>
                <a:lnTo>
                  <a:pt x="1231507" y="88967"/>
                </a:lnTo>
                <a:lnTo>
                  <a:pt x="1280942" y="68451"/>
                </a:lnTo>
                <a:lnTo>
                  <a:pt x="1330369" y="47914"/>
                </a:lnTo>
                <a:lnTo>
                  <a:pt x="1379786" y="27357"/>
                </a:lnTo>
                <a:lnTo>
                  <a:pt x="1429194" y="6776"/>
                </a:lnTo>
                <a:lnTo>
                  <a:pt x="1444048" y="1784"/>
                </a:lnTo>
                <a:lnTo>
                  <a:pt x="1456638" y="0"/>
                </a:lnTo>
                <a:lnTo>
                  <a:pt x="1467289" y="1081"/>
                </a:lnTo>
                <a:lnTo>
                  <a:pt x="1476323" y="4689"/>
                </a:lnTo>
                <a:lnTo>
                  <a:pt x="1502785" y="37588"/>
                </a:lnTo>
                <a:lnTo>
                  <a:pt x="1551054" y="130644"/>
                </a:lnTo>
                <a:lnTo>
                  <a:pt x="1593516" y="212553"/>
                </a:lnTo>
                <a:lnTo>
                  <a:pt x="1635988" y="294457"/>
                </a:lnTo>
                <a:lnTo>
                  <a:pt x="1678469" y="376355"/>
                </a:lnTo>
                <a:lnTo>
                  <a:pt x="1720958" y="458249"/>
                </a:lnTo>
                <a:lnTo>
                  <a:pt x="1763455" y="540138"/>
                </a:lnTo>
                <a:lnTo>
                  <a:pt x="1805960" y="622024"/>
                </a:lnTo>
                <a:lnTo>
                  <a:pt x="1848471" y="703905"/>
                </a:lnTo>
                <a:lnTo>
                  <a:pt x="1890987" y="785783"/>
                </a:lnTo>
                <a:lnTo>
                  <a:pt x="1933509" y="867659"/>
                </a:lnTo>
                <a:lnTo>
                  <a:pt x="1976035" y="949531"/>
                </a:lnTo>
                <a:lnTo>
                  <a:pt x="2018565" y="1031401"/>
                </a:lnTo>
                <a:lnTo>
                  <a:pt x="2061098" y="1113270"/>
                </a:lnTo>
                <a:lnTo>
                  <a:pt x="2103633" y="1195137"/>
                </a:lnTo>
                <a:lnTo>
                  <a:pt x="2146171" y="1277002"/>
                </a:lnTo>
                <a:lnTo>
                  <a:pt x="2188709" y="1358867"/>
                </a:lnTo>
                <a:lnTo>
                  <a:pt x="2231248" y="1440732"/>
                </a:lnTo>
                <a:lnTo>
                  <a:pt x="2273786" y="1522596"/>
                </a:lnTo>
                <a:lnTo>
                  <a:pt x="2316324" y="1604460"/>
                </a:lnTo>
                <a:lnTo>
                  <a:pt x="2358859" y="1686325"/>
                </a:lnTo>
                <a:lnTo>
                  <a:pt x="2386035" y="1738652"/>
                </a:lnTo>
                <a:lnTo>
                  <a:pt x="2413198" y="1790984"/>
                </a:lnTo>
                <a:lnTo>
                  <a:pt x="2426779" y="1817151"/>
                </a:lnTo>
                <a:lnTo>
                  <a:pt x="2440360" y="1843316"/>
                </a:lnTo>
                <a:lnTo>
                  <a:pt x="2467529" y="1895644"/>
                </a:lnTo>
                <a:lnTo>
                  <a:pt x="2494714" y="1947963"/>
                </a:lnTo>
                <a:lnTo>
                  <a:pt x="2521927" y="2000267"/>
                </a:lnTo>
                <a:lnTo>
                  <a:pt x="2549176" y="2052553"/>
                </a:lnTo>
                <a:lnTo>
                  <a:pt x="2576471" y="2104814"/>
                </a:lnTo>
                <a:lnTo>
                  <a:pt x="2603821" y="2157048"/>
                </a:lnTo>
                <a:lnTo>
                  <a:pt x="2631236" y="2209248"/>
                </a:lnTo>
                <a:lnTo>
                  <a:pt x="2636965" y="2220739"/>
                </a:lnTo>
                <a:lnTo>
                  <a:pt x="2641191" y="2231432"/>
                </a:lnTo>
                <a:lnTo>
                  <a:pt x="2643343" y="2241540"/>
                </a:lnTo>
                <a:lnTo>
                  <a:pt x="2642852" y="2251282"/>
                </a:lnTo>
                <a:lnTo>
                  <a:pt x="2639149" y="2260871"/>
                </a:lnTo>
                <a:lnTo>
                  <a:pt x="2631663" y="2270525"/>
                </a:lnTo>
                <a:lnTo>
                  <a:pt x="2601646" y="2293239"/>
                </a:lnTo>
                <a:lnTo>
                  <a:pt x="2571805" y="2315886"/>
                </a:lnTo>
                <a:lnTo>
                  <a:pt x="2512595" y="2360974"/>
                </a:lnTo>
                <a:lnTo>
                  <a:pt x="2453933" y="2405781"/>
                </a:lnTo>
                <a:lnTo>
                  <a:pt x="2395720" y="2450301"/>
                </a:lnTo>
                <a:lnTo>
                  <a:pt x="2366751" y="2472450"/>
                </a:lnTo>
                <a:lnTo>
                  <a:pt x="2309024" y="2516524"/>
                </a:lnTo>
                <a:lnTo>
                  <a:pt x="2251496" y="2560291"/>
                </a:lnTo>
                <a:lnTo>
                  <a:pt x="2194067" y="2603745"/>
                </a:lnTo>
                <a:lnTo>
                  <a:pt x="2136638" y="2646879"/>
                </a:lnTo>
                <a:lnTo>
                  <a:pt x="2079108" y="2689684"/>
                </a:lnTo>
                <a:lnTo>
                  <a:pt x="2032384" y="2723999"/>
                </a:lnTo>
                <a:lnTo>
                  <a:pt x="2000789" y="2745886"/>
                </a:lnTo>
                <a:lnTo>
                  <a:pt x="1961399" y="2768340"/>
                </a:lnTo>
                <a:lnTo>
                  <a:pt x="1916911" y="2779168"/>
                </a:lnTo>
                <a:lnTo>
                  <a:pt x="1906127" y="2778504"/>
                </a:lnTo>
                <a:lnTo>
                  <a:pt x="1859413" y="2762552"/>
                </a:lnTo>
                <a:lnTo>
                  <a:pt x="1816018" y="2736799"/>
                </a:lnTo>
                <a:lnTo>
                  <a:pt x="1780641" y="2713158"/>
                </a:lnTo>
                <a:lnTo>
                  <a:pt x="1718337" y="2670260"/>
                </a:lnTo>
                <a:lnTo>
                  <a:pt x="1656526" y="2626742"/>
                </a:lnTo>
                <a:lnTo>
                  <a:pt x="1595186" y="2582631"/>
                </a:lnTo>
                <a:lnTo>
                  <a:pt x="1534297" y="2537955"/>
                </a:lnTo>
                <a:lnTo>
                  <a:pt x="1473836" y="2492743"/>
                </a:lnTo>
                <a:lnTo>
                  <a:pt x="1413781" y="2447021"/>
                </a:lnTo>
                <a:lnTo>
                  <a:pt x="1354111" y="2400817"/>
                </a:lnTo>
                <a:lnTo>
                  <a:pt x="1294804" y="2354160"/>
                </a:lnTo>
                <a:lnTo>
                  <a:pt x="1235839" y="2307077"/>
                </a:lnTo>
                <a:lnTo>
                  <a:pt x="1177193" y="2259595"/>
                </a:lnTo>
                <a:lnTo>
                  <a:pt x="1118844" y="2211744"/>
                </a:lnTo>
                <a:lnTo>
                  <a:pt x="1060772" y="2163549"/>
                </a:lnTo>
                <a:lnTo>
                  <a:pt x="1002955" y="2115040"/>
                </a:lnTo>
                <a:lnTo>
                  <a:pt x="945370" y="2066243"/>
                </a:lnTo>
                <a:lnTo>
                  <a:pt x="887996" y="2017187"/>
                </a:lnTo>
                <a:lnTo>
                  <a:pt x="830811" y="1967900"/>
                </a:lnTo>
                <a:lnTo>
                  <a:pt x="773793" y="1918409"/>
                </a:lnTo>
                <a:lnTo>
                  <a:pt x="716922" y="1868741"/>
                </a:lnTo>
                <a:lnTo>
                  <a:pt x="660174" y="1818926"/>
                </a:lnTo>
                <a:lnTo>
                  <a:pt x="603529" y="1768990"/>
                </a:lnTo>
                <a:lnTo>
                  <a:pt x="557159" y="1727633"/>
                </a:lnTo>
                <a:lnTo>
                  <a:pt x="511157" y="1685852"/>
                </a:lnTo>
                <a:lnTo>
                  <a:pt x="465486" y="1643692"/>
                </a:lnTo>
                <a:lnTo>
                  <a:pt x="420108" y="1601200"/>
                </a:lnTo>
                <a:lnTo>
                  <a:pt x="374986" y="1558422"/>
                </a:lnTo>
                <a:lnTo>
                  <a:pt x="330084" y="1515405"/>
                </a:lnTo>
                <a:lnTo>
                  <a:pt x="285364" y="1472194"/>
                </a:lnTo>
                <a:lnTo>
                  <a:pt x="240790" y="1428836"/>
                </a:lnTo>
                <a:lnTo>
                  <a:pt x="196324" y="1385377"/>
                </a:lnTo>
                <a:lnTo>
                  <a:pt x="151930" y="1341863"/>
                </a:lnTo>
                <a:lnTo>
                  <a:pt x="116079" y="1304089"/>
                </a:lnTo>
                <a:lnTo>
                  <a:pt x="84167" y="1264106"/>
                </a:lnTo>
                <a:lnTo>
                  <a:pt x="57180" y="1221599"/>
                </a:lnTo>
                <a:lnTo>
                  <a:pt x="36107" y="1176251"/>
                </a:lnTo>
                <a:lnTo>
                  <a:pt x="21935" y="1127744"/>
                </a:lnTo>
                <a:lnTo>
                  <a:pt x="15651" y="1075761"/>
                </a:lnTo>
                <a:lnTo>
                  <a:pt x="15480" y="1057607"/>
                </a:lnTo>
                <a:lnTo>
                  <a:pt x="16332" y="1039019"/>
                </a:lnTo>
                <a:lnTo>
                  <a:pt x="10883" y="1037355"/>
                </a:lnTo>
                <a:lnTo>
                  <a:pt x="5448" y="1035704"/>
                </a:lnTo>
                <a:lnTo>
                  <a:pt x="0" y="10340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7679" y="1772963"/>
            <a:ext cx="2018207" cy="2535401"/>
          </a:xfrm>
          <a:custGeom>
            <a:avLst/>
            <a:gdLst/>
            <a:ahLst/>
            <a:cxnLst/>
            <a:rect l="l" t="t" r="r" b="b"/>
            <a:pathLst>
              <a:path w="2018207" h="2535401">
                <a:moveTo>
                  <a:pt x="1340078" y="2535401"/>
                </a:moveTo>
                <a:lnTo>
                  <a:pt x="1310456" y="2510888"/>
                </a:lnTo>
                <a:lnTo>
                  <a:pt x="1266815" y="2474987"/>
                </a:lnTo>
                <a:lnTo>
                  <a:pt x="1238212" y="2451517"/>
                </a:lnTo>
                <a:lnTo>
                  <a:pt x="1224049" y="2439891"/>
                </a:lnTo>
                <a:lnTo>
                  <a:pt x="1182073" y="2405337"/>
                </a:lnTo>
                <a:lnTo>
                  <a:pt x="1140801" y="2371060"/>
                </a:lnTo>
                <a:lnTo>
                  <a:pt x="1100148" y="2336796"/>
                </a:lnTo>
                <a:lnTo>
                  <a:pt x="1060030" y="2302280"/>
                </a:lnTo>
                <a:lnTo>
                  <a:pt x="1007425" y="2256407"/>
                </a:lnTo>
                <a:lnTo>
                  <a:pt x="954882" y="2210462"/>
                </a:lnTo>
                <a:lnTo>
                  <a:pt x="902403" y="2164444"/>
                </a:lnTo>
                <a:lnTo>
                  <a:pt x="849990" y="2118350"/>
                </a:lnTo>
                <a:lnTo>
                  <a:pt x="797647" y="2072178"/>
                </a:lnTo>
                <a:lnTo>
                  <a:pt x="745374" y="2025926"/>
                </a:lnTo>
                <a:lnTo>
                  <a:pt x="693176" y="1979592"/>
                </a:lnTo>
                <a:lnTo>
                  <a:pt x="641053" y="1933174"/>
                </a:lnTo>
                <a:lnTo>
                  <a:pt x="589008" y="1886669"/>
                </a:lnTo>
                <a:lnTo>
                  <a:pt x="537044" y="1840076"/>
                </a:lnTo>
                <a:lnTo>
                  <a:pt x="505547" y="1811392"/>
                </a:lnTo>
                <a:lnTo>
                  <a:pt x="474411" y="1782285"/>
                </a:lnTo>
                <a:lnTo>
                  <a:pt x="443620" y="1752794"/>
                </a:lnTo>
                <a:lnTo>
                  <a:pt x="413156" y="1722955"/>
                </a:lnTo>
                <a:lnTo>
                  <a:pt x="383002" y="1692806"/>
                </a:lnTo>
                <a:lnTo>
                  <a:pt x="353141" y="1662383"/>
                </a:lnTo>
                <a:lnTo>
                  <a:pt x="302423" y="1608775"/>
                </a:lnTo>
                <a:lnTo>
                  <a:pt x="272809" y="1574922"/>
                </a:lnTo>
                <a:lnTo>
                  <a:pt x="244571" y="1540414"/>
                </a:lnTo>
                <a:lnTo>
                  <a:pt x="217734" y="1505253"/>
                </a:lnTo>
                <a:lnTo>
                  <a:pt x="192325" y="1469443"/>
                </a:lnTo>
                <a:lnTo>
                  <a:pt x="168369" y="1432988"/>
                </a:lnTo>
                <a:lnTo>
                  <a:pt x="145892" y="1395891"/>
                </a:lnTo>
                <a:lnTo>
                  <a:pt x="124920" y="1358155"/>
                </a:lnTo>
                <a:lnTo>
                  <a:pt x="105479" y="1319783"/>
                </a:lnTo>
                <a:lnTo>
                  <a:pt x="87593" y="1280779"/>
                </a:lnTo>
                <a:lnTo>
                  <a:pt x="71289" y="1241147"/>
                </a:lnTo>
                <a:lnTo>
                  <a:pt x="56594" y="1200889"/>
                </a:lnTo>
                <a:lnTo>
                  <a:pt x="43532" y="1160009"/>
                </a:lnTo>
                <a:lnTo>
                  <a:pt x="32129" y="1118510"/>
                </a:lnTo>
                <a:lnTo>
                  <a:pt x="22411" y="1076396"/>
                </a:lnTo>
                <a:lnTo>
                  <a:pt x="14404" y="1033670"/>
                </a:lnTo>
                <a:lnTo>
                  <a:pt x="8133" y="990336"/>
                </a:lnTo>
                <a:lnTo>
                  <a:pt x="3625" y="946396"/>
                </a:lnTo>
                <a:lnTo>
                  <a:pt x="906" y="901855"/>
                </a:lnTo>
                <a:lnTo>
                  <a:pt x="0" y="856715"/>
                </a:lnTo>
                <a:lnTo>
                  <a:pt x="1354" y="804057"/>
                </a:lnTo>
                <a:lnTo>
                  <a:pt x="5413" y="752084"/>
                </a:lnTo>
                <a:lnTo>
                  <a:pt x="12212" y="700932"/>
                </a:lnTo>
                <a:lnTo>
                  <a:pt x="21787" y="650737"/>
                </a:lnTo>
                <a:lnTo>
                  <a:pt x="34173" y="601635"/>
                </a:lnTo>
                <a:lnTo>
                  <a:pt x="49405" y="553762"/>
                </a:lnTo>
                <a:lnTo>
                  <a:pt x="67518" y="507256"/>
                </a:lnTo>
                <a:lnTo>
                  <a:pt x="88549" y="462250"/>
                </a:lnTo>
                <a:lnTo>
                  <a:pt x="112531" y="418882"/>
                </a:lnTo>
                <a:lnTo>
                  <a:pt x="139501" y="377288"/>
                </a:lnTo>
                <a:lnTo>
                  <a:pt x="169494" y="337604"/>
                </a:lnTo>
                <a:lnTo>
                  <a:pt x="202545" y="299966"/>
                </a:lnTo>
                <a:lnTo>
                  <a:pt x="238689" y="264510"/>
                </a:lnTo>
                <a:lnTo>
                  <a:pt x="277962" y="231372"/>
                </a:lnTo>
                <a:lnTo>
                  <a:pt x="320398" y="200688"/>
                </a:lnTo>
                <a:lnTo>
                  <a:pt x="366035" y="172595"/>
                </a:lnTo>
                <a:lnTo>
                  <a:pt x="414905" y="147228"/>
                </a:lnTo>
                <a:lnTo>
                  <a:pt x="467046" y="124724"/>
                </a:lnTo>
                <a:lnTo>
                  <a:pt x="522492" y="105218"/>
                </a:lnTo>
                <a:lnTo>
                  <a:pt x="581278" y="88848"/>
                </a:lnTo>
                <a:lnTo>
                  <a:pt x="647462" y="73313"/>
                </a:lnTo>
                <a:lnTo>
                  <a:pt x="713776" y="59034"/>
                </a:lnTo>
                <a:lnTo>
                  <a:pt x="780237" y="46097"/>
                </a:lnTo>
                <a:lnTo>
                  <a:pt x="846857" y="34584"/>
                </a:lnTo>
                <a:lnTo>
                  <a:pt x="913653" y="24579"/>
                </a:lnTo>
                <a:lnTo>
                  <a:pt x="980639" y="16167"/>
                </a:lnTo>
                <a:lnTo>
                  <a:pt x="1047829" y="9432"/>
                </a:lnTo>
                <a:lnTo>
                  <a:pt x="1115238" y="4457"/>
                </a:lnTo>
                <a:lnTo>
                  <a:pt x="1182881" y="1327"/>
                </a:lnTo>
                <a:lnTo>
                  <a:pt x="1250772" y="125"/>
                </a:lnTo>
                <a:lnTo>
                  <a:pt x="1325944" y="0"/>
                </a:lnTo>
                <a:lnTo>
                  <a:pt x="1363559" y="13"/>
                </a:lnTo>
                <a:lnTo>
                  <a:pt x="1438910" y="173"/>
                </a:lnTo>
                <a:lnTo>
                  <a:pt x="1514499" y="483"/>
                </a:lnTo>
                <a:lnTo>
                  <a:pt x="1590421" y="910"/>
                </a:lnTo>
                <a:lnTo>
                  <a:pt x="1628536" y="1157"/>
                </a:lnTo>
                <a:lnTo>
                  <a:pt x="1666771" y="1421"/>
                </a:lnTo>
                <a:lnTo>
                  <a:pt x="1705137" y="1698"/>
                </a:lnTo>
                <a:lnTo>
                  <a:pt x="1743646" y="1984"/>
                </a:lnTo>
                <a:lnTo>
                  <a:pt x="1782309" y="2274"/>
                </a:lnTo>
                <a:lnTo>
                  <a:pt x="1821139" y="2565"/>
                </a:lnTo>
                <a:lnTo>
                  <a:pt x="1860148" y="2852"/>
                </a:lnTo>
                <a:lnTo>
                  <a:pt x="1899347" y="3132"/>
                </a:lnTo>
                <a:lnTo>
                  <a:pt x="1938749" y="3400"/>
                </a:lnTo>
                <a:lnTo>
                  <a:pt x="1978365" y="3652"/>
                </a:lnTo>
                <a:lnTo>
                  <a:pt x="2018207" y="3885"/>
                </a:lnTo>
                <a:lnTo>
                  <a:pt x="1984010" y="131540"/>
                </a:lnTo>
                <a:lnTo>
                  <a:pt x="1949881" y="258945"/>
                </a:lnTo>
                <a:lnTo>
                  <a:pt x="1915814" y="386121"/>
                </a:lnTo>
                <a:lnTo>
                  <a:pt x="1881801" y="513091"/>
                </a:lnTo>
                <a:lnTo>
                  <a:pt x="1847838" y="639878"/>
                </a:lnTo>
                <a:lnTo>
                  <a:pt x="1813918" y="766506"/>
                </a:lnTo>
                <a:lnTo>
                  <a:pt x="1780034" y="892998"/>
                </a:lnTo>
                <a:lnTo>
                  <a:pt x="1746181" y="1019375"/>
                </a:lnTo>
                <a:lnTo>
                  <a:pt x="1712353" y="1145662"/>
                </a:lnTo>
                <a:lnTo>
                  <a:pt x="1678543" y="1271881"/>
                </a:lnTo>
                <a:lnTo>
                  <a:pt x="1644744" y="1398055"/>
                </a:lnTo>
                <a:lnTo>
                  <a:pt x="1610952" y="1524208"/>
                </a:lnTo>
                <a:lnTo>
                  <a:pt x="1577159" y="1650362"/>
                </a:lnTo>
                <a:lnTo>
                  <a:pt x="1543360" y="1776540"/>
                </a:lnTo>
                <a:lnTo>
                  <a:pt x="1509547" y="1902765"/>
                </a:lnTo>
                <a:lnTo>
                  <a:pt x="1475716" y="2029060"/>
                </a:lnTo>
                <a:lnTo>
                  <a:pt x="1441860" y="2155448"/>
                </a:lnTo>
                <a:lnTo>
                  <a:pt x="1407972" y="2281952"/>
                </a:lnTo>
                <a:lnTo>
                  <a:pt x="1374047" y="2408596"/>
                </a:lnTo>
                <a:lnTo>
                  <a:pt x="1340078" y="25354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567" y="6623015"/>
            <a:ext cx="1920653" cy="996984"/>
          </a:xfrm>
          <a:custGeom>
            <a:avLst/>
            <a:gdLst/>
            <a:ahLst/>
            <a:cxnLst/>
            <a:rect l="l" t="t" r="r" b="b"/>
            <a:pathLst>
              <a:path w="1920653" h="996984">
                <a:moveTo>
                  <a:pt x="0" y="0"/>
                </a:moveTo>
                <a:lnTo>
                  <a:pt x="35238" y="16384"/>
                </a:lnTo>
                <a:lnTo>
                  <a:pt x="70078" y="32569"/>
                </a:lnTo>
                <a:lnTo>
                  <a:pt x="121682" y="56529"/>
                </a:lnTo>
                <a:lnTo>
                  <a:pt x="138730" y="64444"/>
                </a:lnTo>
                <a:lnTo>
                  <a:pt x="189487" y="88022"/>
                </a:lnTo>
                <a:lnTo>
                  <a:pt x="239776" y="111416"/>
                </a:lnTo>
                <a:lnTo>
                  <a:pt x="289740" y="134717"/>
                </a:lnTo>
                <a:lnTo>
                  <a:pt x="339521" y="158013"/>
                </a:lnTo>
                <a:lnTo>
                  <a:pt x="414986" y="193404"/>
                </a:lnTo>
                <a:lnTo>
                  <a:pt x="490450" y="228796"/>
                </a:lnTo>
                <a:lnTo>
                  <a:pt x="565914" y="264189"/>
                </a:lnTo>
                <a:lnTo>
                  <a:pt x="641377" y="299583"/>
                </a:lnTo>
                <a:lnTo>
                  <a:pt x="716840" y="334978"/>
                </a:lnTo>
                <a:lnTo>
                  <a:pt x="792301" y="370375"/>
                </a:lnTo>
                <a:lnTo>
                  <a:pt x="867762" y="405774"/>
                </a:lnTo>
                <a:lnTo>
                  <a:pt x="943222" y="441175"/>
                </a:lnTo>
                <a:lnTo>
                  <a:pt x="1018681" y="476578"/>
                </a:lnTo>
                <a:lnTo>
                  <a:pt x="1094138" y="511984"/>
                </a:lnTo>
                <a:lnTo>
                  <a:pt x="1169594" y="547393"/>
                </a:lnTo>
                <a:lnTo>
                  <a:pt x="1245048" y="582805"/>
                </a:lnTo>
                <a:lnTo>
                  <a:pt x="1320501" y="618220"/>
                </a:lnTo>
                <a:lnTo>
                  <a:pt x="1395951" y="653639"/>
                </a:lnTo>
                <a:lnTo>
                  <a:pt x="1471400" y="689061"/>
                </a:lnTo>
                <a:lnTo>
                  <a:pt x="1546847" y="724488"/>
                </a:lnTo>
                <a:lnTo>
                  <a:pt x="1622292" y="759919"/>
                </a:lnTo>
                <a:lnTo>
                  <a:pt x="1697734" y="795355"/>
                </a:lnTo>
                <a:lnTo>
                  <a:pt x="1773174" y="830795"/>
                </a:lnTo>
                <a:lnTo>
                  <a:pt x="1848612" y="866241"/>
                </a:lnTo>
                <a:lnTo>
                  <a:pt x="1887424" y="887661"/>
                </a:lnTo>
                <a:lnTo>
                  <a:pt x="1915702" y="918066"/>
                </a:lnTo>
                <a:lnTo>
                  <a:pt x="1920653" y="946081"/>
                </a:lnTo>
                <a:lnTo>
                  <a:pt x="1919411" y="956996"/>
                </a:lnTo>
                <a:lnTo>
                  <a:pt x="1916789" y="968881"/>
                </a:lnTo>
                <a:lnTo>
                  <a:pt x="1912823" y="981845"/>
                </a:lnTo>
                <a:lnTo>
                  <a:pt x="1907553" y="995999"/>
                </a:lnTo>
                <a:lnTo>
                  <a:pt x="1907098" y="9969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92721" y="6623015"/>
            <a:ext cx="275845" cy="996984"/>
          </a:xfrm>
          <a:custGeom>
            <a:avLst/>
            <a:gdLst/>
            <a:ahLst/>
            <a:cxnLst/>
            <a:rect l="l" t="t" r="r" b="b"/>
            <a:pathLst>
              <a:path w="275845" h="996984">
                <a:moveTo>
                  <a:pt x="481" y="996984"/>
                </a:moveTo>
                <a:lnTo>
                  <a:pt x="0" y="986009"/>
                </a:lnTo>
                <a:lnTo>
                  <a:pt x="473" y="972534"/>
                </a:lnTo>
                <a:lnTo>
                  <a:pt x="6075" y="931056"/>
                </a:lnTo>
                <a:lnTo>
                  <a:pt x="12482" y="889905"/>
                </a:lnTo>
                <a:lnTo>
                  <a:pt x="19645" y="849060"/>
                </a:lnTo>
                <a:lnTo>
                  <a:pt x="27516" y="808503"/>
                </a:lnTo>
                <a:lnTo>
                  <a:pt x="36048" y="768217"/>
                </a:lnTo>
                <a:lnTo>
                  <a:pt x="45192" y="728182"/>
                </a:lnTo>
                <a:lnTo>
                  <a:pt x="54901" y="688381"/>
                </a:lnTo>
                <a:lnTo>
                  <a:pt x="65127" y="648794"/>
                </a:lnTo>
                <a:lnTo>
                  <a:pt x="75823" y="609402"/>
                </a:lnTo>
                <a:lnTo>
                  <a:pt x="86941" y="570189"/>
                </a:lnTo>
                <a:lnTo>
                  <a:pt x="98432" y="531135"/>
                </a:lnTo>
                <a:lnTo>
                  <a:pt x="110249" y="492221"/>
                </a:lnTo>
                <a:lnTo>
                  <a:pt x="122345" y="453429"/>
                </a:lnTo>
                <a:lnTo>
                  <a:pt x="134671" y="414741"/>
                </a:lnTo>
                <a:lnTo>
                  <a:pt x="147180" y="376139"/>
                </a:lnTo>
                <a:lnTo>
                  <a:pt x="159824" y="337603"/>
                </a:lnTo>
                <a:lnTo>
                  <a:pt x="172556" y="299115"/>
                </a:lnTo>
                <a:lnTo>
                  <a:pt x="185326" y="260657"/>
                </a:lnTo>
                <a:lnTo>
                  <a:pt x="198089" y="222210"/>
                </a:lnTo>
                <a:lnTo>
                  <a:pt x="210795" y="183756"/>
                </a:lnTo>
                <a:lnTo>
                  <a:pt x="226630" y="137218"/>
                </a:lnTo>
                <a:lnTo>
                  <a:pt x="243348" y="90221"/>
                </a:lnTo>
                <a:lnTo>
                  <a:pt x="256373" y="54188"/>
                </a:lnTo>
                <a:lnTo>
                  <a:pt x="260794" y="41961"/>
                </a:lnTo>
                <a:lnTo>
                  <a:pt x="265250" y="29604"/>
                </a:lnTo>
                <a:lnTo>
                  <a:pt x="269740" y="17105"/>
                </a:lnTo>
                <a:lnTo>
                  <a:pt x="274261" y="4452"/>
                </a:lnTo>
                <a:lnTo>
                  <a:pt x="27584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0225" y="0"/>
            <a:ext cx="1526743" cy="1643205"/>
          </a:xfrm>
          <a:custGeom>
            <a:avLst/>
            <a:gdLst/>
            <a:ahLst/>
            <a:cxnLst/>
            <a:rect l="l" t="t" r="r" b="b"/>
            <a:pathLst>
              <a:path w="1526743" h="1643205">
                <a:moveTo>
                  <a:pt x="1526743" y="0"/>
                </a:moveTo>
                <a:lnTo>
                  <a:pt x="1504001" y="39624"/>
                </a:lnTo>
                <a:lnTo>
                  <a:pt x="1452681" y="129044"/>
                </a:lnTo>
                <a:lnTo>
                  <a:pt x="1401426" y="218348"/>
                </a:lnTo>
                <a:lnTo>
                  <a:pt x="1350231" y="307551"/>
                </a:lnTo>
                <a:lnTo>
                  <a:pt x="1299085" y="396667"/>
                </a:lnTo>
                <a:lnTo>
                  <a:pt x="1247981" y="485711"/>
                </a:lnTo>
                <a:lnTo>
                  <a:pt x="1196910" y="574696"/>
                </a:lnTo>
                <a:lnTo>
                  <a:pt x="1145865" y="663638"/>
                </a:lnTo>
                <a:lnTo>
                  <a:pt x="1094836" y="752550"/>
                </a:lnTo>
                <a:lnTo>
                  <a:pt x="1043817" y="841447"/>
                </a:lnTo>
                <a:lnTo>
                  <a:pt x="992798" y="930343"/>
                </a:lnTo>
                <a:lnTo>
                  <a:pt x="941771" y="1019252"/>
                </a:lnTo>
                <a:lnTo>
                  <a:pt x="890728" y="1108190"/>
                </a:lnTo>
                <a:lnTo>
                  <a:pt x="839661" y="1197170"/>
                </a:lnTo>
                <a:lnTo>
                  <a:pt x="788562" y="1286206"/>
                </a:lnTo>
                <a:lnTo>
                  <a:pt x="737422" y="1375314"/>
                </a:lnTo>
                <a:lnTo>
                  <a:pt x="686232" y="1464506"/>
                </a:lnTo>
                <a:lnTo>
                  <a:pt x="634986" y="1553799"/>
                </a:lnTo>
                <a:lnTo>
                  <a:pt x="583674" y="1643205"/>
                </a:lnTo>
                <a:lnTo>
                  <a:pt x="574543" y="1633142"/>
                </a:lnTo>
                <a:lnTo>
                  <a:pt x="565516" y="1623288"/>
                </a:lnTo>
                <a:lnTo>
                  <a:pt x="556599" y="1613613"/>
                </a:lnTo>
                <a:lnTo>
                  <a:pt x="547793" y="1604089"/>
                </a:lnTo>
                <a:lnTo>
                  <a:pt x="539102" y="1594687"/>
                </a:lnTo>
                <a:lnTo>
                  <a:pt x="505557" y="1557705"/>
                </a:lnTo>
                <a:lnTo>
                  <a:pt x="461590" y="1505113"/>
                </a:lnTo>
                <a:lnTo>
                  <a:pt x="421290" y="1455743"/>
                </a:lnTo>
                <a:lnTo>
                  <a:pt x="381064" y="1406399"/>
                </a:lnTo>
                <a:lnTo>
                  <a:pt x="340914" y="1357068"/>
                </a:lnTo>
                <a:lnTo>
                  <a:pt x="300842" y="1307741"/>
                </a:lnTo>
                <a:lnTo>
                  <a:pt x="260847" y="1258406"/>
                </a:lnTo>
                <a:lnTo>
                  <a:pt x="220932" y="1209053"/>
                </a:lnTo>
                <a:lnTo>
                  <a:pt x="181098" y="1159672"/>
                </a:lnTo>
                <a:lnTo>
                  <a:pt x="141345" y="1110250"/>
                </a:lnTo>
                <a:lnTo>
                  <a:pt x="101675" y="1060777"/>
                </a:lnTo>
                <a:lnTo>
                  <a:pt x="74717" y="1026989"/>
                </a:lnTo>
                <a:lnTo>
                  <a:pt x="49587" y="988917"/>
                </a:lnTo>
                <a:lnTo>
                  <a:pt x="39664" y="946093"/>
                </a:lnTo>
                <a:lnTo>
                  <a:pt x="41064" y="934391"/>
                </a:lnTo>
                <a:lnTo>
                  <a:pt x="44418" y="922223"/>
                </a:lnTo>
                <a:lnTo>
                  <a:pt x="50933" y="905283"/>
                </a:lnTo>
                <a:lnTo>
                  <a:pt x="52423" y="894796"/>
                </a:lnTo>
                <a:lnTo>
                  <a:pt x="21140" y="849946"/>
                </a:lnTo>
                <a:lnTo>
                  <a:pt x="4757" y="803966"/>
                </a:lnTo>
                <a:lnTo>
                  <a:pt x="0" y="757355"/>
                </a:lnTo>
                <a:lnTo>
                  <a:pt x="432" y="741763"/>
                </a:lnTo>
                <a:lnTo>
                  <a:pt x="6084" y="695080"/>
                </a:lnTo>
                <a:lnTo>
                  <a:pt x="15726" y="648922"/>
                </a:lnTo>
                <a:lnTo>
                  <a:pt x="19260" y="633739"/>
                </a:lnTo>
                <a:lnTo>
                  <a:pt x="22753" y="618688"/>
                </a:lnTo>
                <a:lnTo>
                  <a:pt x="26083" y="603787"/>
                </a:lnTo>
                <a:lnTo>
                  <a:pt x="29129" y="589055"/>
                </a:lnTo>
                <a:lnTo>
                  <a:pt x="37602" y="548369"/>
                </a:lnTo>
                <a:lnTo>
                  <a:pt x="47025" y="508068"/>
                </a:lnTo>
                <a:lnTo>
                  <a:pt x="57377" y="468144"/>
                </a:lnTo>
                <a:lnTo>
                  <a:pt x="68641" y="428589"/>
                </a:lnTo>
                <a:lnTo>
                  <a:pt x="80798" y="389397"/>
                </a:lnTo>
                <a:lnTo>
                  <a:pt x="93830" y="350560"/>
                </a:lnTo>
                <a:lnTo>
                  <a:pt x="107717" y="312073"/>
                </a:lnTo>
                <a:lnTo>
                  <a:pt x="122442" y="273926"/>
                </a:lnTo>
                <a:lnTo>
                  <a:pt x="137985" y="236114"/>
                </a:lnTo>
                <a:lnTo>
                  <a:pt x="154328" y="198630"/>
                </a:lnTo>
                <a:lnTo>
                  <a:pt x="171453" y="161465"/>
                </a:lnTo>
                <a:lnTo>
                  <a:pt x="189341" y="124614"/>
                </a:lnTo>
                <a:lnTo>
                  <a:pt x="207974" y="88070"/>
                </a:lnTo>
                <a:lnTo>
                  <a:pt x="227333" y="51824"/>
                </a:lnTo>
                <a:lnTo>
                  <a:pt x="247399" y="15870"/>
                </a:lnTo>
                <a:lnTo>
                  <a:pt x="25663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89544" y="6065345"/>
            <a:ext cx="770455" cy="756336"/>
          </a:xfrm>
          <a:custGeom>
            <a:avLst/>
            <a:gdLst/>
            <a:ahLst/>
            <a:cxnLst/>
            <a:rect l="l" t="t" r="r" b="b"/>
            <a:pathLst>
              <a:path w="770455" h="756336">
                <a:moveTo>
                  <a:pt x="0" y="756336"/>
                </a:moveTo>
                <a:lnTo>
                  <a:pt x="3394" y="681791"/>
                </a:lnTo>
                <a:lnTo>
                  <a:pt x="13193" y="612246"/>
                </a:lnTo>
                <a:lnTo>
                  <a:pt x="29017" y="547349"/>
                </a:lnTo>
                <a:lnTo>
                  <a:pt x="50485" y="486746"/>
                </a:lnTo>
                <a:lnTo>
                  <a:pt x="77217" y="430084"/>
                </a:lnTo>
                <a:lnTo>
                  <a:pt x="108832" y="377009"/>
                </a:lnTo>
                <a:lnTo>
                  <a:pt x="144950" y="327168"/>
                </a:lnTo>
                <a:lnTo>
                  <a:pt x="185191" y="280206"/>
                </a:lnTo>
                <a:lnTo>
                  <a:pt x="229173" y="235772"/>
                </a:lnTo>
                <a:lnTo>
                  <a:pt x="276517" y="193510"/>
                </a:lnTo>
                <a:lnTo>
                  <a:pt x="314780" y="162665"/>
                </a:lnTo>
                <a:lnTo>
                  <a:pt x="354322" y="133309"/>
                </a:lnTo>
                <a:lnTo>
                  <a:pt x="394859" y="105143"/>
                </a:lnTo>
                <a:lnTo>
                  <a:pt x="436110" y="77870"/>
                </a:lnTo>
                <a:lnTo>
                  <a:pt x="477794" y="51189"/>
                </a:lnTo>
                <a:lnTo>
                  <a:pt x="519626" y="24802"/>
                </a:lnTo>
                <a:lnTo>
                  <a:pt x="533555" y="16020"/>
                </a:lnTo>
                <a:lnTo>
                  <a:pt x="547458" y="7227"/>
                </a:lnTo>
                <a:lnTo>
                  <a:pt x="558093" y="2757"/>
                </a:lnTo>
                <a:lnTo>
                  <a:pt x="571479" y="349"/>
                </a:lnTo>
                <a:lnTo>
                  <a:pt x="585903" y="0"/>
                </a:lnTo>
                <a:lnTo>
                  <a:pt x="599648" y="1706"/>
                </a:lnTo>
                <a:lnTo>
                  <a:pt x="611000" y="5466"/>
                </a:lnTo>
                <a:lnTo>
                  <a:pt x="624670" y="20077"/>
                </a:lnTo>
                <a:lnTo>
                  <a:pt x="638684" y="33643"/>
                </a:lnTo>
                <a:lnTo>
                  <a:pt x="682623" y="68624"/>
                </a:lnTo>
                <a:lnTo>
                  <a:pt x="729060" y="96180"/>
                </a:lnTo>
                <a:lnTo>
                  <a:pt x="761184" y="111158"/>
                </a:lnTo>
                <a:lnTo>
                  <a:pt x="770455" y="1149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89544" y="6821682"/>
            <a:ext cx="577681" cy="798318"/>
          </a:xfrm>
          <a:custGeom>
            <a:avLst/>
            <a:gdLst/>
            <a:ahLst/>
            <a:cxnLst/>
            <a:rect l="l" t="t" r="r" b="b"/>
            <a:pathLst>
              <a:path w="577681" h="798318">
                <a:moveTo>
                  <a:pt x="577680" y="798318"/>
                </a:moveTo>
                <a:lnTo>
                  <a:pt x="531645" y="780699"/>
                </a:lnTo>
                <a:lnTo>
                  <a:pt x="496153" y="763896"/>
                </a:lnTo>
                <a:lnTo>
                  <a:pt x="462235" y="745162"/>
                </a:lnTo>
                <a:lnTo>
                  <a:pt x="400466" y="704506"/>
                </a:lnTo>
                <a:lnTo>
                  <a:pt x="362134" y="676029"/>
                </a:lnTo>
                <a:lnTo>
                  <a:pt x="325729" y="646425"/>
                </a:lnTo>
                <a:lnTo>
                  <a:pt x="291249" y="615722"/>
                </a:lnTo>
                <a:lnTo>
                  <a:pt x="258693" y="583953"/>
                </a:lnTo>
                <a:lnTo>
                  <a:pt x="228058" y="551147"/>
                </a:lnTo>
                <a:lnTo>
                  <a:pt x="199344" y="517334"/>
                </a:lnTo>
                <a:lnTo>
                  <a:pt x="172548" y="482545"/>
                </a:lnTo>
                <a:lnTo>
                  <a:pt x="147668" y="446810"/>
                </a:lnTo>
                <a:lnTo>
                  <a:pt x="124704" y="410160"/>
                </a:lnTo>
                <a:lnTo>
                  <a:pt x="103653" y="372625"/>
                </a:lnTo>
                <a:lnTo>
                  <a:pt x="84513" y="334236"/>
                </a:lnTo>
                <a:lnTo>
                  <a:pt x="67283" y="295022"/>
                </a:lnTo>
                <a:lnTo>
                  <a:pt x="51961" y="255015"/>
                </a:lnTo>
                <a:lnTo>
                  <a:pt x="38545" y="214244"/>
                </a:lnTo>
                <a:lnTo>
                  <a:pt x="27034" y="172739"/>
                </a:lnTo>
                <a:lnTo>
                  <a:pt x="17425" y="130533"/>
                </a:lnTo>
                <a:lnTo>
                  <a:pt x="9718" y="87653"/>
                </a:lnTo>
                <a:lnTo>
                  <a:pt x="3910" y="44132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25731" y="4951771"/>
            <a:ext cx="1019938" cy="1521752"/>
          </a:xfrm>
          <a:custGeom>
            <a:avLst/>
            <a:gdLst/>
            <a:ahLst/>
            <a:cxnLst/>
            <a:rect l="l" t="t" r="r" b="b"/>
            <a:pathLst>
              <a:path w="1019938" h="1521752">
                <a:moveTo>
                  <a:pt x="885898" y="1521752"/>
                </a:moveTo>
                <a:lnTo>
                  <a:pt x="842931" y="1503213"/>
                </a:lnTo>
                <a:lnTo>
                  <a:pt x="800055" y="1484837"/>
                </a:lnTo>
                <a:lnTo>
                  <a:pt x="757281" y="1466557"/>
                </a:lnTo>
                <a:lnTo>
                  <a:pt x="735936" y="1457433"/>
                </a:lnTo>
                <a:lnTo>
                  <a:pt x="693341" y="1439172"/>
                </a:lnTo>
                <a:lnTo>
                  <a:pt x="650881" y="1420841"/>
                </a:lnTo>
                <a:lnTo>
                  <a:pt x="608569" y="1402374"/>
                </a:lnTo>
                <a:lnTo>
                  <a:pt x="566419" y="1383703"/>
                </a:lnTo>
                <a:lnTo>
                  <a:pt x="524442" y="1364761"/>
                </a:lnTo>
                <a:lnTo>
                  <a:pt x="482653" y="1345483"/>
                </a:lnTo>
                <a:lnTo>
                  <a:pt x="441312" y="1322745"/>
                </a:lnTo>
                <a:lnTo>
                  <a:pt x="413912" y="1296229"/>
                </a:lnTo>
                <a:lnTo>
                  <a:pt x="396602" y="1276448"/>
                </a:lnTo>
                <a:lnTo>
                  <a:pt x="387901" y="1266600"/>
                </a:lnTo>
                <a:lnTo>
                  <a:pt x="379021" y="1257081"/>
                </a:lnTo>
                <a:lnTo>
                  <a:pt x="366561" y="1245191"/>
                </a:lnTo>
                <a:lnTo>
                  <a:pt x="354240" y="1233356"/>
                </a:lnTo>
                <a:lnTo>
                  <a:pt x="342045" y="1221580"/>
                </a:lnTo>
                <a:lnTo>
                  <a:pt x="329960" y="1209869"/>
                </a:lnTo>
                <a:lnTo>
                  <a:pt x="317974" y="1198227"/>
                </a:lnTo>
                <a:lnTo>
                  <a:pt x="306071" y="1186661"/>
                </a:lnTo>
                <a:lnTo>
                  <a:pt x="294238" y="1175175"/>
                </a:lnTo>
                <a:lnTo>
                  <a:pt x="259022" y="1141247"/>
                </a:lnTo>
                <a:lnTo>
                  <a:pt x="223941" y="1108224"/>
                </a:lnTo>
                <a:lnTo>
                  <a:pt x="188623" y="1076245"/>
                </a:lnTo>
                <a:lnTo>
                  <a:pt x="152697" y="1045448"/>
                </a:lnTo>
                <a:lnTo>
                  <a:pt x="140522" y="1035469"/>
                </a:lnTo>
                <a:lnTo>
                  <a:pt x="129765" y="1026502"/>
                </a:lnTo>
                <a:lnTo>
                  <a:pt x="101787" y="999185"/>
                </a:lnTo>
                <a:lnTo>
                  <a:pt x="74653" y="958172"/>
                </a:lnTo>
                <a:lnTo>
                  <a:pt x="62070" y="920582"/>
                </a:lnTo>
                <a:lnTo>
                  <a:pt x="50407" y="850509"/>
                </a:lnTo>
                <a:lnTo>
                  <a:pt x="39362" y="781039"/>
                </a:lnTo>
                <a:lnTo>
                  <a:pt x="29188" y="712076"/>
                </a:lnTo>
                <a:lnTo>
                  <a:pt x="20136" y="643529"/>
                </a:lnTo>
                <a:lnTo>
                  <a:pt x="12455" y="575303"/>
                </a:lnTo>
                <a:lnTo>
                  <a:pt x="6397" y="507306"/>
                </a:lnTo>
                <a:lnTo>
                  <a:pt x="2213" y="439444"/>
                </a:lnTo>
                <a:lnTo>
                  <a:pt x="154" y="371624"/>
                </a:lnTo>
                <a:lnTo>
                  <a:pt x="0" y="337701"/>
                </a:lnTo>
                <a:lnTo>
                  <a:pt x="470" y="303753"/>
                </a:lnTo>
                <a:lnTo>
                  <a:pt x="3413" y="235737"/>
                </a:lnTo>
                <a:lnTo>
                  <a:pt x="6474" y="194165"/>
                </a:lnTo>
                <a:lnTo>
                  <a:pt x="14581" y="154317"/>
                </a:lnTo>
                <a:lnTo>
                  <a:pt x="33939" y="120823"/>
                </a:lnTo>
                <a:lnTo>
                  <a:pt x="70750" y="98312"/>
                </a:lnTo>
                <a:lnTo>
                  <a:pt x="96608" y="92743"/>
                </a:lnTo>
                <a:lnTo>
                  <a:pt x="122281" y="87200"/>
                </a:lnTo>
                <a:lnTo>
                  <a:pt x="173120" y="76228"/>
                </a:lnTo>
                <a:lnTo>
                  <a:pt x="223354" y="65461"/>
                </a:lnTo>
                <a:lnTo>
                  <a:pt x="273072" y="54965"/>
                </a:lnTo>
                <a:lnTo>
                  <a:pt x="322363" y="44806"/>
                </a:lnTo>
                <a:lnTo>
                  <a:pt x="371314" y="35049"/>
                </a:lnTo>
                <a:lnTo>
                  <a:pt x="420014" y="25760"/>
                </a:lnTo>
                <a:lnTo>
                  <a:pt x="468551" y="17005"/>
                </a:lnTo>
                <a:lnTo>
                  <a:pt x="517013" y="8849"/>
                </a:lnTo>
                <a:lnTo>
                  <a:pt x="565490" y="1359"/>
                </a:lnTo>
                <a:lnTo>
                  <a:pt x="589115" y="0"/>
                </a:lnTo>
                <a:lnTo>
                  <a:pt x="601138" y="699"/>
                </a:lnTo>
                <a:lnTo>
                  <a:pt x="650187" y="9966"/>
                </a:lnTo>
                <a:lnTo>
                  <a:pt x="687443" y="20449"/>
                </a:lnTo>
                <a:lnTo>
                  <a:pt x="699850" y="23995"/>
                </a:lnTo>
                <a:lnTo>
                  <a:pt x="712218" y="27372"/>
                </a:lnTo>
                <a:lnTo>
                  <a:pt x="724530" y="30464"/>
                </a:lnTo>
                <a:lnTo>
                  <a:pt x="737614" y="33328"/>
                </a:lnTo>
                <a:lnTo>
                  <a:pt x="750589" y="36193"/>
                </a:lnTo>
                <a:lnTo>
                  <a:pt x="788922" y="44781"/>
                </a:lnTo>
                <a:lnTo>
                  <a:pt x="826494" y="53311"/>
                </a:lnTo>
                <a:lnTo>
                  <a:pt x="838877" y="56132"/>
                </a:lnTo>
                <a:lnTo>
                  <a:pt x="851201" y="58939"/>
                </a:lnTo>
                <a:lnTo>
                  <a:pt x="900021" y="69973"/>
                </a:lnTo>
                <a:lnTo>
                  <a:pt x="948374" y="80604"/>
                </a:lnTo>
                <a:lnTo>
                  <a:pt x="972499" y="85725"/>
                </a:lnTo>
                <a:lnTo>
                  <a:pt x="987820" y="90060"/>
                </a:lnTo>
                <a:lnTo>
                  <a:pt x="1018755" y="125572"/>
                </a:lnTo>
                <a:lnTo>
                  <a:pt x="1019938" y="139777"/>
                </a:lnTo>
                <a:lnTo>
                  <a:pt x="1017181" y="169983"/>
                </a:lnTo>
                <a:lnTo>
                  <a:pt x="1014467" y="200005"/>
                </a:lnTo>
                <a:lnTo>
                  <a:pt x="1009160" y="259537"/>
                </a:lnTo>
                <a:lnTo>
                  <a:pt x="1003993" y="318451"/>
                </a:lnTo>
                <a:lnTo>
                  <a:pt x="998945" y="376822"/>
                </a:lnTo>
                <a:lnTo>
                  <a:pt x="993991" y="434727"/>
                </a:lnTo>
                <a:lnTo>
                  <a:pt x="989110" y="492244"/>
                </a:lnTo>
                <a:lnTo>
                  <a:pt x="984279" y="549450"/>
                </a:lnTo>
                <a:lnTo>
                  <a:pt x="981875" y="577959"/>
                </a:lnTo>
                <a:lnTo>
                  <a:pt x="979475" y="606420"/>
                </a:lnTo>
                <a:lnTo>
                  <a:pt x="974676" y="663232"/>
                </a:lnTo>
                <a:lnTo>
                  <a:pt x="969858" y="719963"/>
                </a:lnTo>
                <a:lnTo>
                  <a:pt x="966583" y="758402"/>
                </a:lnTo>
                <a:lnTo>
                  <a:pt x="963310" y="796842"/>
                </a:lnTo>
                <a:lnTo>
                  <a:pt x="960040" y="835282"/>
                </a:lnTo>
                <a:lnTo>
                  <a:pt x="956771" y="873722"/>
                </a:lnTo>
                <a:lnTo>
                  <a:pt x="953504" y="912162"/>
                </a:lnTo>
                <a:lnTo>
                  <a:pt x="950237" y="950602"/>
                </a:lnTo>
                <a:lnTo>
                  <a:pt x="946970" y="989043"/>
                </a:lnTo>
                <a:lnTo>
                  <a:pt x="943703" y="1027483"/>
                </a:lnTo>
                <a:lnTo>
                  <a:pt x="940435" y="1065923"/>
                </a:lnTo>
                <a:lnTo>
                  <a:pt x="937165" y="1104363"/>
                </a:lnTo>
                <a:lnTo>
                  <a:pt x="933893" y="1142803"/>
                </a:lnTo>
                <a:lnTo>
                  <a:pt x="930618" y="1181243"/>
                </a:lnTo>
                <a:lnTo>
                  <a:pt x="927340" y="1219682"/>
                </a:lnTo>
                <a:lnTo>
                  <a:pt x="924059" y="1258121"/>
                </a:lnTo>
                <a:lnTo>
                  <a:pt x="920773" y="1296560"/>
                </a:lnTo>
                <a:lnTo>
                  <a:pt x="917482" y="1334998"/>
                </a:lnTo>
                <a:lnTo>
                  <a:pt x="914187" y="1373436"/>
                </a:lnTo>
                <a:lnTo>
                  <a:pt x="910885" y="1411873"/>
                </a:lnTo>
                <a:lnTo>
                  <a:pt x="907577" y="1450309"/>
                </a:lnTo>
                <a:lnTo>
                  <a:pt x="904262" y="1488745"/>
                </a:lnTo>
                <a:lnTo>
                  <a:pt x="896048" y="1504706"/>
                </a:lnTo>
                <a:lnTo>
                  <a:pt x="885898" y="15217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11732" y="1796765"/>
            <a:ext cx="1248266" cy="1467138"/>
          </a:xfrm>
          <a:custGeom>
            <a:avLst/>
            <a:gdLst/>
            <a:ahLst/>
            <a:cxnLst/>
            <a:rect l="l" t="t" r="r" b="b"/>
            <a:pathLst>
              <a:path w="1248266" h="1467138">
                <a:moveTo>
                  <a:pt x="65137" y="1467138"/>
                </a:moveTo>
                <a:lnTo>
                  <a:pt x="58499" y="1424019"/>
                </a:lnTo>
                <a:lnTo>
                  <a:pt x="51759" y="1382465"/>
                </a:lnTo>
                <a:lnTo>
                  <a:pt x="49536" y="1368910"/>
                </a:lnTo>
                <a:lnTo>
                  <a:pt x="47341" y="1355486"/>
                </a:lnTo>
                <a:lnTo>
                  <a:pt x="41024" y="1315883"/>
                </a:lnTo>
                <a:lnTo>
                  <a:pt x="35317" y="1277056"/>
                </a:lnTo>
                <a:lnTo>
                  <a:pt x="30485" y="1238711"/>
                </a:lnTo>
                <a:lnTo>
                  <a:pt x="26796" y="1200552"/>
                </a:lnTo>
                <a:lnTo>
                  <a:pt x="23212" y="1153895"/>
                </a:lnTo>
                <a:lnTo>
                  <a:pt x="19857" y="1107215"/>
                </a:lnTo>
                <a:lnTo>
                  <a:pt x="16725" y="1060516"/>
                </a:lnTo>
                <a:lnTo>
                  <a:pt x="13813" y="1013801"/>
                </a:lnTo>
                <a:lnTo>
                  <a:pt x="11114" y="967071"/>
                </a:lnTo>
                <a:lnTo>
                  <a:pt x="8626" y="920329"/>
                </a:lnTo>
                <a:lnTo>
                  <a:pt x="6342" y="873578"/>
                </a:lnTo>
                <a:lnTo>
                  <a:pt x="4258" y="826820"/>
                </a:lnTo>
                <a:lnTo>
                  <a:pt x="2370" y="780058"/>
                </a:lnTo>
                <a:lnTo>
                  <a:pt x="672" y="733294"/>
                </a:lnTo>
                <a:lnTo>
                  <a:pt x="0" y="695136"/>
                </a:lnTo>
                <a:lnTo>
                  <a:pt x="103" y="682331"/>
                </a:lnTo>
                <a:lnTo>
                  <a:pt x="1676" y="643903"/>
                </a:lnTo>
                <a:lnTo>
                  <a:pt x="5552" y="605809"/>
                </a:lnTo>
                <a:lnTo>
                  <a:pt x="15226" y="556330"/>
                </a:lnTo>
                <a:lnTo>
                  <a:pt x="26834" y="518665"/>
                </a:lnTo>
                <a:lnTo>
                  <a:pt x="40480" y="482286"/>
                </a:lnTo>
                <a:lnTo>
                  <a:pt x="56022" y="447256"/>
                </a:lnTo>
                <a:lnTo>
                  <a:pt x="79444" y="402754"/>
                </a:lnTo>
                <a:lnTo>
                  <a:pt x="106392" y="359735"/>
                </a:lnTo>
                <a:lnTo>
                  <a:pt x="129890" y="326221"/>
                </a:lnTo>
                <a:lnTo>
                  <a:pt x="154433" y="293452"/>
                </a:lnTo>
                <a:lnTo>
                  <a:pt x="179704" y="261206"/>
                </a:lnTo>
                <a:lnTo>
                  <a:pt x="205384" y="229263"/>
                </a:lnTo>
                <a:lnTo>
                  <a:pt x="213979" y="218644"/>
                </a:lnTo>
                <a:lnTo>
                  <a:pt x="222573" y="208027"/>
                </a:lnTo>
                <a:lnTo>
                  <a:pt x="248224" y="176099"/>
                </a:lnTo>
                <a:lnTo>
                  <a:pt x="265098" y="154669"/>
                </a:lnTo>
                <a:lnTo>
                  <a:pt x="280448" y="135841"/>
                </a:lnTo>
                <a:lnTo>
                  <a:pt x="312521" y="101804"/>
                </a:lnTo>
                <a:lnTo>
                  <a:pt x="346413" y="72616"/>
                </a:lnTo>
                <a:lnTo>
                  <a:pt x="382110" y="48303"/>
                </a:lnTo>
                <a:lnTo>
                  <a:pt x="419598" y="28896"/>
                </a:lnTo>
                <a:lnTo>
                  <a:pt x="458863" y="14421"/>
                </a:lnTo>
                <a:lnTo>
                  <a:pt x="499891" y="4907"/>
                </a:lnTo>
                <a:lnTo>
                  <a:pt x="542669" y="382"/>
                </a:lnTo>
                <a:lnTo>
                  <a:pt x="564709" y="0"/>
                </a:lnTo>
                <a:lnTo>
                  <a:pt x="587181" y="875"/>
                </a:lnTo>
                <a:lnTo>
                  <a:pt x="633415" y="6413"/>
                </a:lnTo>
                <a:lnTo>
                  <a:pt x="695018" y="19483"/>
                </a:lnTo>
                <a:lnTo>
                  <a:pt x="732853" y="27928"/>
                </a:lnTo>
                <a:lnTo>
                  <a:pt x="770680" y="36415"/>
                </a:lnTo>
                <a:lnTo>
                  <a:pt x="808497" y="44940"/>
                </a:lnTo>
                <a:lnTo>
                  <a:pt x="846307" y="53500"/>
                </a:lnTo>
                <a:lnTo>
                  <a:pt x="884111" y="62091"/>
                </a:lnTo>
                <a:lnTo>
                  <a:pt x="921908" y="70710"/>
                </a:lnTo>
                <a:lnTo>
                  <a:pt x="959699" y="79353"/>
                </a:lnTo>
                <a:lnTo>
                  <a:pt x="997486" y="88017"/>
                </a:lnTo>
                <a:lnTo>
                  <a:pt x="1035269" y="96699"/>
                </a:lnTo>
                <a:lnTo>
                  <a:pt x="1073049" y="105394"/>
                </a:lnTo>
                <a:lnTo>
                  <a:pt x="1110827" y="114100"/>
                </a:lnTo>
                <a:lnTo>
                  <a:pt x="1148603" y="122813"/>
                </a:lnTo>
                <a:lnTo>
                  <a:pt x="1186378" y="131530"/>
                </a:lnTo>
                <a:lnTo>
                  <a:pt x="1224153" y="140247"/>
                </a:lnTo>
                <a:lnTo>
                  <a:pt x="1248266" y="14581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76870" y="2160637"/>
            <a:ext cx="1183129" cy="1103265"/>
          </a:xfrm>
          <a:custGeom>
            <a:avLst/>
            <a:gdLst/>
            <a:ahLst/>
            <a:cxnLst/>
            <a:rect l="l" t="t" r="r" b="b"/>
            <a:pathLst>
              <a:path w="1183129" h="1103265">
                <a:moveTo>
                  <a:pt x="1183129" y="0"/>
                </a:moveTo>
                <a:lnTo>
                  <a:pt x="1149545" y="31317"/>
                </a:lnTo>
                <a:lnTo>
                  <a:pt x="1082519" y="93818"/>
                </a:lnTo>
                <a:lnTo>
                  <a:pt x="1015460" y="156351"/>
                </a:lnTo>
                <a:lnTo>
                  <a:pt x="948360" y="218922"/>
                </a:lnTo>
                <a:lnTo>
                  <a:pt x="881211" y="281539"/>
                </a:lnTo>
                <a:lnTo>
                  <a:pt x="814003" y="344210"/>
                </a:lnTo>
                <a:lnTo>
                  <a:pt x="746729" y="406943"/>
                </a:lnTo>
                <a:lnTo>
                  <a:pt x="679381" y="469745"/>
                </a:lnTo>
                <a:lnTo>
                  <a:pt x="611951" y="532624"/>
                </a:lnTo>
                <a:lnTo>
                  <a:pt x="544429" y="595588"/>
                </a:lnTo>
                <a:lnTo>
                  <a:pt x="476809" y="658644"/>
                </a:lnTo>
                <a:lnTo>
                  <a:pt x="409081" y="721800"/>
                </a:lnTo>
                <a:lnTo>
                  <a:pt x="341238" y="785063"/>
                </a:lnTo>
                <a:lnTo>
                  <a:pt x="273270" y="848442"/>
                </a:lnTo>
                <a:lnTo>
                  <a:pt x="205171" y="911944"/>
                </a:lnTo>
                <a:lnTo>
                  <a:pt x="136932" y="975577"/>
                </a:lnTo>
                <a:lnTo>
                  <a:pt x="68544" y="1039348"/>
                </a:lnTo>
                <a:lnTo>
                  <a:pt x="0" y="110326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5217" y="1028627"/>
            <a:ext cx="1162017" cy="1671494"/>
          </a:xfrm>
          <a:custGeom>
            <a:avLst/>
            <a:gdLst/>
            <a:ahLst/>
            <a:cxnLst/>
            <a:rect l="l" t="t" r="r" b="b"/>
            <a:pathLst>
              <a:path w="1162017" h="1671494">
                <a:moveTo>
                  <a:pt x="1162017" y="0"/>
                </a:moveTo>
                <a:lnTo>
                  <a:pt x="1135893" y="62440"/>
                </a:lnTo>
                <a:lnTo>
                  <a:pt x="1110061" y="124183"/>
                </a:lnTo>
                <a:lnTo>
                  <a:pt x="1084489" y="185305"/>
                </a:lnTo>
                <a:lnTo>
                  <a:pt x="1059146" y="245884"/>
                </a:lnTo>
                <a:lnTo>
                  <a:pt x="1033999" y="305998"/>
                </a:lnTo>
                <a:lnTo>
                  <a:pt x="1009017" y="365725"/>
                </a:lnTo>
                <a:lnTo>
                  <a:pt x="984166" y="425142"/>
                </a:lnTo>
                <a:lnTo>
                  <a:pt x="959416" y="484326"/>
                </a:lnTo>
                <a:lnTo>
                  <a:pt x="934734" y="543356"/>
                </a:lnTo>
                <a:lnTo>
                  <a:pt x="910087" y="602310"/>
                </a:lnTo>
                <a:lnTo>
                  <a:pt x="895817" y="637641"/>
                </a:lnTo>
                <a:lnTo>
                  <a:pt x="889417" y="654028"/>
                </a:lnTo>
                <a:lnTo>
                  <a:pt x="882844" y="669960"/>
                </a:lnTo>
                <a:lnTo>
                  <a:pt x="861870" y="715173"/>
                </a:lnTo>
                <a:lnTo>
                  <a:pt x="838536" y="756818"/>
                </a:lnTo>
                <a:lnTo>
                  <a:pt x="812236" y="795293"/>
                </a:lnTo>
                <a:lnTo>
                  <a:pt x="782363" y="830991"/>
                </a:lnTo>
                <a:lnTo>
                  <a:pt x="748308" y="864309"/>
                </a:lnTo>
                <a:lnTo>
                  <a:pt x="709465" y="895642"/>
                </a:lnTo>
                <a:lnTo>
                  <a:pt x="683820" y="915519"/>
                </a:lnTo>
                <a:lnTo>
                  <a:pt x="636655" y="958158"/>
                </a:lnTo>
                <a:lnTo>
                  <a:pt x="594704" y="1004369"/>
                </a:lnTo>
                <a:lnTo>
                  <a:pt x="557622" y="1053821"/>
                </a:lnTo>
                <a:lnTo>
                  <a:pt x="525066" y="1106184"/>
                </a:lnTo>
                <a:lnTo>
                  <a:pt x="496693" y="1161128"/>
                </a:lnTo>
                <a:lnTo>
                  <a:pt x="472159" y="1218322"/>
                </a:lnTo>
                <a:lnTo>
                  <a:pt x="451120" y="1277436"/>
                </a:lnTo>
                <a:lnTo>
                  <a:pt x="433234" y="1338140"/>
                </a:lnTo>
                <a:lnTo>
                  <a:pt x="418155" y="1400104"/>
                </a:lnTo>
                <a:lnTo>
                  <a:pt x="409365" y="1443065"/>
                </a:lnTo>
                <a:lnTo>
                  <a:pt x="402714" y="1490206"/>
                </a:lnTo>
                <a:lnTo>
                  <a:pt x="398493" y="1538914"/>
                </a:lnTo>
                <a:lnTo>
                  <a:pt x="395388" y="1589792"/>
                </a:lnTo>
                <a:lnTo>
                  <a:pt x="394632" y="1602921"/>
                </a:lnTo>
                <a:lnTo>
                  <a:pt x="392086" y="1643441"/>
                </a:lnTo>
                <a:lnTo>
                  <a:pt x="389951" y="1671494"/>
                </a:lnTo>
                <a:lnTo>
                  <a:pt x="379706" y="1662780"/>
                </a:lnTo>
                <a:lnTo>
                  <a:pt x="369551" y="1654207"/>
                </a:lnTo>
                <a:lnTo>
                  <a:pt x="359494" y="1645751"/>
                </a:lnTo>
                <a:lnTo>
                  <a:pt x="349538" y="1637389"/>
                </a:lnTo>
                <a:lnTo>
                  <a:pt x="339688" y="1629098"/>
                </a:lnTo>
                <a:lnTo>
                  <a:pt x="301459" y="1596189"/>
                </a:lnTo>
                <a:lnTo>
                  <a:pt x="265343" y="1562588"/>
                </a:lnTo>
                <a:lnTo>
                  <a:pt x="227641" y="1522665"/>
                </a:lnTo>
                <a:lnTo>
                  <a:pt x="192514" y="1481857"/>
                </a:lnTo>
                <a:lnTo>
                  <a:pt x="160005" y="1440086"/>
                </a:lnTo>
                <a:lnTo>
                  <a:pt x="130158" y="1397271"/>
                </a:lnTo>
                <a:lnTo>
                  <a:pt x="103016" y="1353331"/>
                </a:lnTo>
                <a:lnTo>
                  <a:pt x="78622" y="1308188"/>
                </a:lnTo>
                <a:lnTo>
                  <a:pt x="57019" y="1261761"/>
                </a:lnTo>
                <a:lnTo>
                  <a:pt x="38251" y="1213971"/>
                </a:lnTo>
                <a:lnTo>
                  <a:pt x="22360" y="1164737"/>
                </a:lnTo>
                <a:lnTo>
                  <a:pt x="9390" y="1113980"/>
                </a:lnTo>
                <a:lnTo>
                  <a:pt x="2283" y="1076516"/>
                </a:lnTo>
                <a:lnTo>
                  <a:pt x="0" y="1051089"/>
                </a:lnTo>
                <a:lnTo>
                  <a:pt x="101" y="1038616"/>
                </a:lnTo>
                <a:lnTo>
                  <a:pt x="11566" y="986041"/>
                </a:lnTo>
                <a:lnTo>
                  <a:pt x="27583" y="928640"/>
                </a:lnTo>
                <a:lnTo>
                  <a:pt x="43779" y="871327"/>
                </a:lnTo>
                <a:lnTo>
                  <a:pt x="60137" y="814093"/>
                </a:lnTo>
                <a:lnTo>
                  <a:pt x="76635" y="756928"/>
                </a:lnTo>
                <a:lnTo>
                  <a:pt x="93255" y="699822"/>
                </a:lnTo>
                <a:lnTo>
                  <a:pt x="109976" y="642766"/>
                </a:lnTo>
                <a:lnTo>
                  <a:pt x="126779" y="585750"/>
                </a:lnTo>
                <a:lnTo>
                  <a:pt x="143645" y="528763"/>
                </a:lnTo>
                <a:lnTo>
                  <a:pt x="160553" y="471797"/>
                </a:lnTo>
                <a:lnTo>
                  <a:pt x="173391" y="429771"/>
                </a:lnTo>
                <a:lnTo>
                  <a:pt x="189765" y="391802"/>
                </a:lnTo>
                <a:lnTo>
                  <a:pt x="210775" y="357877"/>
                </a:lnTo>
                <a:lnTo>
                  <a:pt x="236111" y="328040"/>
                </a:lnTo>
                <a:lnTo>
                  <a:pt x="265462" y="302336"/>
                </a:lnTo>
                <a:lnTo>
                  <a:pt x="298518" y="280807"/>
                </a:lnTo>
                <a:lnTo>
                  <a:pt x="334969" y="263498"/>
                </a:lnTo>
                <a:lnTo>
                  <a:pt x="381195" y="246958"/>
                </a:lnTo>
                <a:lnTo>
                  <a:pt x="448032" y="223771"/>
                </a:lnTo>
                <a:lnTo>
                  <a:pt x="514970" y="200872"/>
                </a:lnTo>
                <a:lnTo>
                  <a:pt x="581995" y="178223"/>
                </a:lnTo>
                <a:lnTo>
                  <a:pt x="649093" y="155781"/>
                </a:lnTo>
                <a:lnTo>
                  <a:pt x="716250" y="133507"/>
                </a:lnTo>
                <a:lnTo>
                  <a:pt x="783450" y="111360"/>
                </a:lnTo>
                <a:lnTo>
                  <a:pt x="850679" y="89300"/>
                </a:lnTo>
                <a:lnTo>
                  <a:pt x="917924" y="67286"/>
                </a:lnTo>
                <a:lnTo>
                  <a:pt x="951547" y="56284"/>
                </a:lnTo>
                <a:lnTo>
                  <a:pt x="985168" y="45279"/>
                </a:lnTo>
                <a:lnTo>
                  <a:pt x="1029622" y="30872"/>
                </a:lnTo>
                <a:lnTo>
                  <a:pt x="1074836" y="19244"/>
                </a:lnTo>
                <a:lnTo>
                  <a:pt x="1111971" y="11141"/>
                </a:lnTo>
                <a:lnTo>
                  <a:pt x="1125204" y="8287"/>
                </a:lnTo>
                <a:lnTo>
                  <a:pt x="1138939" y="5272"/>
                </a:lnTo>
                <a:lnTo>
                  <a:pt x="1153222" y="2045"/>
                </a:lnTo>
                <a:lnTo>
                  <a:pt x="116201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9214" y="5838828"/>
            <a:ext cx="1025434" cy="1653731"/>
          </a:xfrm>
          <a:custGeom>
            <a:avLst/>
            <a:gdLst/>
            <a:ahLst/>
            <a:cxnLst/>
            <a:rect l="l" t="t" r="r" b="b"/>
            <a:pathLst>
              <a:path w="1025434" h="1653731">
                <a:moveTo>
                  <a:pt x="1025434" y="1645500"/>
                </a:moveTo>
                <a:lnTo>
                  <a:pt x="975806" y="1650772"/>
                </a:lnTo>
                <a:lnTo>
                  <a:pt x="928026" y="1653469"/>
                </a:lnTo>
                <a:lnTo>
                  <a:pt x="912461" y="1653731"/>
                </a:lnTo>
                <a:lnTo>
                  <a:pt x="897059" y="1653651"/>
                </a:lnTo>
                <a:lnTo>
                  <a:pt x="851730" y="1651223"/>
                </a:lnTo>
                <a:lnTo>
                  <a:pt x="807494" y="1645222"/>
                </a:lnTo>
                <a:lnTo>
                  <a:pt x="764067" y="1635273"/>
                </a:lnTo>
                <a:lnTo>
                  <a:pt x="721167" y="1621002"/>
                </a:lnTo>
                <a:lnTo>
                  <a:pt x="660752" y="1594982"/>
                </a:lnTo>
                <a:lnTo>
                  <a:pt x="603417" y="1565157"/>
                </a:lnTo>
                <a:lnTo>
                  <a:pt x="548958" y="1531794"/>
                </a:lnTo>
                <a:lnTo>
                  <a:pt x="497170" y="1495160"/>
                </a:lnTo>
                <a:lnTo>
                  <a:pt x="447849" y="1455521"/>
                </a:lnTo>
                <a:lnTo>
                  <a:pt x="400790" y="1413143"/>
                </a:lnTo>
                <a:lnTo>
                  <a:pt x="355791" y="1368294"/>
                </a:lnTo>
                <a:lnTo>
                  <a:pt x="312645" y="1321238"/>
                </a:lnTo>
                <a:lnTo>
                  <a:pt x="271149" y="1272243"/>
                </a:lnTo>
                <a:lnTo>
                  <a:pt x="231099" y="1221574"/>
                </a:lnTo>
                <a:lnTo>
                  <a:pt x="206371" y="1187979"/>
                </a:lnTo>
                <a:lnTo>
                  <a:pt x="182716" y="1153564"/>
                </a:lnTo>
                <a:lnTo>
                  <a:pt x="159823" y="1118568"/>
                </a:lnTo>
                <a:lnTo>
                  <a:pt x="137379" y="1083227"/>
                </a:lnTo>
                <a:lnTo>
                  <a:pt x="122512" y="1059591"/>
                </a:lnTo>
                <a:lnTo>
                  <a:pt x="115072" y="1047778"/>
                </a:lnTo>
                <a:lnTo>
                  <a:pt x="92591" y="1012458"/>
                </a:lnTo>
                <a:lnTo>
                  <a:pt x="77353" y="989101"/>
                </a:lnTo>
                <a:lnTo>
                  <a:pt x="65151" y="969740"/>
                </a:lnTo>
                <a:lnTo>
                  <a:pt x="44068" y="930635"/>
                </a:lnTo>
                <a:lnTo>
                  <a:pt x="27283" y="891016"/>
                </a:lnTo>
                <a:lnTo>
                  <a:pt x="14640" y="850876"/>
                </a:lnTo>
                <a:lnTo>
                  <a:pt x="5982" y="810210"/>
                </a:lnTo>
                <a:lnTo>
                  <a:pt x="1154" y="769011"/>
                </a:lnTo>
                <a:lnTo>
                  <a:pt x="0" y="727274"/>
                </a:lnTo>
                <a:lnTo>
                  <a:pt x="751" y="706202"/>
                </a:lnTo>
                <a:lnTo>
                  <a:pt x="4813" y="663647"/>
                </a:lnTo>
                <a:lnTo>
                  <a:pt x="12158" y="620539"/>
                </a:lnTo>
                <a:lnTo>
                  <a:pt x="22629" y="576872"/>
                </a:lnTo>
                <a:lnTo>
                  <a:pt x="40263" y="516923"/>
                </a:lnTo>
                <a:lnTo>
                  <a:pt x="60100" y="457919"/>
                </a:lnTo>
                <a:lnTo>
                  <a:pt x="82003" y="399693"/>
                </a:lnTo>
                <a:lnTo>
                  <a:pt x="105834" y="342081"/>
                </a:lnTo>
                <a:lnTo>
                  <a:pt x="131455" y="284916"/>
                </a:lnTo>
                <a:lnTo>
                  <a:pt x="158728" y="228033"/>
                </a:lnTo>
                <a:lnTo>
                  <a:pt x="187515" y="171265"/>
                </a:lnTo>
                <a:lnTo>
                  <a:pt x="217679" y="114447"/>
                </a:lnTo>
                <a:lnTo>
                  <a:pt x="249080" y="57414"/>
                </a:lnTo>
                <a:lnTo>
                  <a:pt x="281582" y="0"/>
                </a:lnTo>
                <a:lnTo>
                  <a:pt x="318897" y="82546"/>
                </a:lnTo>
                <a:lnTo>
                  <a:pt x="356153" y="164962"/>
                </a:lnTo>
                <a:lnTo>
                  <a:pt x="393358" y="247264"/>
                </a:lnTo>
                <a:lnTo>
                  <a:pt x="430519" y="329469"/>
                </a:lnTo>
                <a:lnTo>
                  <a:pt x="467644" y="411594"/>
                </a:lnTo>
                <a:lnTo>
                  <a:pt x="504741" y="493657"/>
                </a:lnTo>
                <a:lnTo>
                  <a:pt x="541817" y="575674"/>
                </a:lnTo>
                <a:lnTo>
                  <a:pt x="578880" y="657662"/>
                </a:lnTo>
                <a:lnTo>
                  <a:pt x="615938" y="739639"/>
                </a:lnTo>
                <a:lnTo>
                  <a:pt x="652998" y="821621"/>
                </a:lnTo>
                <a:lnTo>
                  <a:pt x="690069" y="903626"/>
                </a:lnTo>
                <a:lnTo>
                  <a:pt x="727157" y="985671"/>
                </a:lnTo>
                <a:lnTo>
                  <a:pt x="764271" y="1067772"/>
                </a:lnTo>
                <a:lnTo>
                  <a:pt x="801418" y="1149947"/>
                </a:lnTo>
                <a:lnTo>
                  <a:pt x="838607" y="1232212"/>
                </a:lnTo>
                <a:lnTo>
                  <a:pt x="875844" y="1314586"/>
                </a:lnTo>
                <a:lnTo>
                  <a:pt x="913137" y="1397085"/>
                </a:lnTo>
                <a:lnTo>
                  <a:pt x="950495" y="1479725"/>
                </a:lnTo>
                <a:lnTo>
                  <a:pt x="987925" y="1562525"/>
                </a:lnTo>
                <a:lnTo>
                  <a:pt x="1025434" y="16455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99997" y="3452877"/>
            <a:ext cx="1140563" cy="1427317"/>
          </a:xfrm>
          <a:custGeom>
            <a:avLst/>
            <a:gdLst/>
            <a:ahLst/>
            <a:cxnLst/>
            <a:rect l="l" t="t" r="r" b="b"/>
            <a:pathLst>
              <a:path w="1140563" h="1427317">
                <a:moveTo>
                  <a:pt x="342685" y="1427317"/>
                </a:moveTo>
                <a:lnTo>
                  <a:pt x="308863" y="1387071"/>
                </a:lnTo>
                <a:lnTo>
                  <a:pt x="275245" y="1347184"/>
                </a:lnTo>
                <a:lnTo>
                  <a:pt x="258516" y="1327355"/>
                </a:lnTo>
                <a:lnTo>
                  <a:pt x="241843" y="1307590"/>
                </a:lnTo>
                <a:lnTo>
                  <a:pt x="208665" y="1268221"/>
                </a:lnTo>
                <a:lnTo>
                  <a:pt x="175724" y="1229011"/>
                </a:lnTo>
                <a:lnTo>
                  <a:pt x="143030" y="1189894"/>
                </a:lnTo>
                <a:lnTo>
                  <a:pt x="110594" y="1150802"/>
                </a:lnTo>
                <a:lnTo>
                  <a:pt x="78425" y="1111671"/>
                </a:lnTo>
                <a:lnTo>
                  <a:pt x="46536" y="1072432"/>
                </a:lnTo>
                <a:lnTo>
                  <a:pt x="14936" y="1033020"/>
                </a:lnTo>
                <a:lnTo>
                  <a:pt x="75" y="986027"/>
                </a:lnTo>
                <a:lnTo>
                  <a:pt x="0" y="972606"/>
                </a:lnTo>
                <a:lnTo>
                  <a:pt x="1452" y="959857"/>
                </a:lnTo>
                <a:lnTo>
                  <a:pt x="15595" y="922436"/>
                </a:lnTo>
                <a:lnTo>
                  <a:pt x="38183" y="870736"/>
                </a:lnTo>
                <a:lnTo>
                  <a:pt x="61482" y="819616"/>
                </a:lnTo>
                <a:lnTo>
                  <a:pt x="85808" y="769241"/>
                </a:lnTo>
                <a:lnTo>
                  <a:pt x="111476" y="719778"/>
                </a:lnTo>
                <a:lnTo>
                  <a:pt x="138801" y="671391"/>
                </a:lnTo>
                <a:lnTo>
                  <a:pt x="168099" y="624246"/>
                </a:lnTo>
                <a:lnTo>
                  <a:pt x="199685" y="578510"/>
                </a:lnTo>
                <a:lnTo>
                  <a:pt x="233874" y="534346"/>
                </a:lnTo>
                <a:lnTo>
                  <a:pt x="270982" y="491921"/>
                </a:lnTo>
                <a:lnTo>
                  <a:pt x="311720" y="450277"/>
                </a:lnTo>
                <a:lnTo>
                  <a:pt x="332670" y="429099"/>
                </a:lnTo>
                <a:lnTo>
                  <a:pt x="374453" y="386623"/>
                </a:lnTo>
                <a:lnTo>
                  <a:pt x="416088" y="344000"/>
                </a:lnTo>
                <a:lnTo>
                  <a:pt x="457586" y="301241"/>
                </a:lnTo>
                <a:lnTo>
                  <a:pt x="498960" y="258358"/>
                </a:lnTo>
                <a:lnTo>
                  <a:pt x="540220" y="215364"/>
                </a:lnTo>
                <a:lnTo>
                  <a:pt x="581376" y="172271"/>
                </a:lnTo>
                <a:lnTo>
                  <a:pt x="622442" y="129091"/>
                </a:lnTo>
                <a:lnTo>
                  <a:pt x="663427" y="85837"/>
                </a:lnTo>
                <a:lnTo>
                  <a:pt x="704343" y="42521"/>
                </a:lnTo>
                <a:lnTo>
                  <a:pt x="713870" y="32909"/>
                </a:lnTo>
                <a:lnTo>
                  <a:pt x="752666" y="6042"/>
                </a:lnTo>
                <a:lnTo>
                  <a:pt x="784633" y="0"/>
                </a:lnTo>
                <a:lnTo>
                  <a:pt x="796245" y="1043"/>
                </a:lnTo>
                <a:lnTo>
                  <a:pt x="808464" y="3731"/>
                </a:lnTo>
                <a:lnTo>
                  <a:pt x="821366" y="8132"/>
                </a:lnTo>
                <a:lnTo>
                  <a:pt x="835940" y="14456"/>
                </a:lnTo>
                <a:lnTo>
                  <a:pt x="850471" y="20693"/>
                </a:lnTo>
                <a:lnTo>
                  <a:pt x="893816" y="38961"/>
                </a:lnTo>
                <a:lnTo>
                  <a:pt x="936805" y="56734"/>
                </a:lnTo>
                <a:lnTo>
                  <a:pt x="979457" y="74227"/>
                </a:lnTo>
                <a:lnTo>
                  <a:pt x="993604" y="80034"/>
                </a:lnTo>
                <a:lnTo>
                  <a:pt x="1035839" y="97491"/>
                </a:lnTo>
                <a:lnTo>
                  <a:pt x="1077786" y="115173"/>
                </a:lnTo>
                <a:lnTo>
                  <a:pt x="1116739" y="132828"/>
                </a:lnTo>
                <a:lnTo>
                  <a:pt x="1140563" y="164484"/>
                </a:lnTo>
                <a:lnTo>
                  <a:pt x="1140197" y="175040"/>
                </a:lnTo>
                <a:lnTo>
                  <a:pt x="1136847" y="186798"/>
                </a:lnTo>
                <a:lnTo>
                  <a:pt x="1130284" y="199830"/>
                </a:lnTo>
                <a:lnTo>
                  <a:pt x="1091618" y="260273"/>
                </a:lnTo>
                <a:lnTo>
                  <a:pt x="1052992" y="320687"/>
                </a:lnTo>
                <a:lnTo>
                  <a:pt x="1014404" y="381073"/>
                </a:lnTo>
                <a:lnTo>
                  <a:pt x="975853" y="441433"/>
                </a:lnTo>
                <a:lnTo>
                  <a:pt x="937335" y="501768"/>
                </a:lnTo>
                <a:lnTo>
                  <a:pt x="898848" y="562079"/>
                </a:lnTo>
                <a:lnTo>
                  <a:pt x="860390" y="622368"/>
                </a:lnTo>
                <a:lnTo>
                  <a:pt x="821958" y="682635"/>
                </a:lnTo>
                <a:lnTo>
                  <a:pt x="783550" y="742883"/>
                </a:lnTo>
                <a:lnTo>
                  <a:pt x="745163" y="803112"/>
                </a:lnTo>
                <a:lnTo>
                  <a:pt x="706795" y="863325"/>
                </a:lnTo>
                <a:lnTo>
                  <a:pt x="668444" y="923521"/>
                </a:lnTo>
                <a:lnTo>
                  <a:pt x="630106" y="983703"/>
                </a:lnTo>
                <a:lnTo>
                  <a:pt x="591780" y="1043872"/>
                </a:lnTo>
                <a:lnTo>
                  <a:pt x="553462" y="1104029"/>
                </a:lnTo>
                <a:lnTo>
                  <a:pt x="515152" y="1164176"/>
                </a:lnTo>
                <a:lnTo>
                  <a:pt x="476845" y="1224314"/>
                </a:lnTo>
                <a:lnTo>
                  <a:pt x="438540" y="1284444"/>
                </a:lnTo>
                <a:lnTo>
                  <a:pt x="400234" y="1344567"/>
                </a:lnTo>
                <a:lnTo>
                  <a:pt x="361925" y="1404685"/>
                </a:lnTo>
                <a:lnTo>
                  <a:pt x="348060" y="1421067"/>
                </a:lnTo>
                <a:lnTo>
                  <a:pt x="342685" y="14273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5949" y="2613301"/>
            <a:ext cx="631019" cy="1541316"/>
          </a:xfrm>
          <a:custGeom>
            <a:avLst/>
            <a:gdLst/>
            <a:ahLst/>
            <a:cxnLst/>
            <a:rect l="l" t="t" r="r" b="b"/>
            <a:pathLst>
              <a:path w="631019" h="1541316">
                <a:moveTo>
                  <a:pt x="125910" y="1541316"/>
                </a:moveTo>
                <a:lnTo>
                  <a:pt x="101432" y="1505263"/>
                </a:lnTo>
                <a:lnTo>
                  <a:pt x="80239" y="1469067"/>
                </a:lnTo>
                <a:lnTo>
                  <a:pt x="62110" y="1432705"/>
                </a:lnTo>
                <a:lnTo>
                  <a:pt x="46824" y="1396152"/>
                </a:lnTo>
                <a:lnTo>
                  <a:pt x="34161" y="1359387"/>
                </a:lnTo>
                <a:lnTo>
                  <a:pt x="23900" y="1322385"/>
                </a:lnTo>
                <a:lnTo>
                  <a:pt x="15820" y="1285123"/>
                </a:lnTo>
                <a:lnTo>
                  <a:pt x="7309" y="1228691"/>
                </a:lnTo>
                <a:lnTo>
                  <a:pt x="3719" y="1190677"/>
                </a:lnTo>
                <a:lnTo>
                  <a:pt x="652" y="1128989"/>
                </a:lnTo>
                <a:lnTo>
                  <a:pt x="0" y="1086598"/>
                </a:lnTo>
                <a:lnTo>
                  <a:pt x="452" y="1044362"/>
                </a:lnTo>
                <a:lnTo>
                  <a:pt x="1954" y="1002274"/>
                </a:lnTo>
                <a:lnTo>
                  <a:pt x="4448" y="960325"/>
                </a:lnTo>
                <a:lnTo>
                  <a:pt x="7878" y="918508"/>
                </a:lnTo>
                <a:lnTo>
                  <a:pt x="12188" y="876815"/>
                </a:lnTo>
                <a:lnTo>
                  <a:pt x="17322" y="835238"/>
                </a:lnTo>
                <a:lnTo>
                  <a:pt x="23223" y="793770"/>
                </a:lnTo>
                <a:lnTo>
                  <a:pt x="29835" y="752403"/>
                </a:lnTo>
                <a:lnTo>
                  <a:pt x="37101" y="711130"/>
                </a:lnTo>
                <a:lnTo>
                  <a:pt x="44966" y="669941"/>
                </a:lnTo>
                <a:lnTo>
                  <a:pt x="53372" y="628831"/>
                </a:lnTo>
                <a:lnTo>
                  <a:pt x="62264" y="587791"/>
                </a:lnTo>
                <a:lnTo>
                  <a:pt x="71585" y="546813"/>
                </a:lnTo>
                <a:lnTo>
                  <a:pt x="81280" y="505890"/>
                </a:lnTo>
                <a:lnTo>
                  <a:pt x="91290" y="465013"/>
                </a:lnTo>
                <a:lnTo>
                  <a:pt x="101562" y="424176"/>
                </a:lnTo>
                <a:lnTo>
                  <a:pt x="112036" y="383371"/>
                </a:lnTo>
                <a:lnTo>
                  <a:pt x="122659" y="342588"/>
                </a:lnTo>
                <a:lnTo>
                  <a:pt x="141637" y="277937"/>
                </a:lnTo>
                <a:lnTo>
                  <a:pt x="162812" y="222095"/>
                </a:lnTo>
                <a:lnTo>
                  <a:pt x="186966" y="174389"/>
                </a:lnTo>
                <a:lnTo>
                  <a:pt x="214879" y="134144"/>
                </a:lnTo>
                <a:lnTo>
                  <a:pt x="247332" y="100687"/>
                </a:lnTo>
                <a:lnTo>
                  <a:pt x="285106" y="73343"/>
                </a:lnTo>
                <a:lnTo>
                  <a:pt x="328982" y="51437"/>
                </a:lnTo>
                <a:lnTo>
                  <a:pt x="379741" y="34297"/>
                </a:lnTo>
                <a:lnTo>
                  <a:pt x="438163" y="21247"/>
                </a:lnTo>
                <a:lnTo>
                  <a:pt x="505031" y="11614"/>
                </a:lnTo>
                <a:lnTo>
                  <a:pt x="551200" y="6974"/>
                </a:lnTo>
                <a:lnTo>
                  <a:pt x="588755" y="3702"/>
                </a:lnTo>
                <a:lnTo>
                  <a:pt x="602223" y="2542"/>
                </a:lnTo>
                <a:lnTo>
                  <a:pt x="616286" y="1315"/>
                </a:lnTo>
                <a:lnTo>
                  <a:pt x="631019" y="0"/>
                </a:lnTo>
                <a:lnTo>
                  <a:pt x="605875" y="77510"/>
                </a:lnTo>
                <a:lnTo>
                  <a:pt x="580744" y="154859"/>
                </a:lnTo>
                <a:lnTo>
                  <a:pt x="555623" y="232065"/>
                </a:lnTo>
                <a:lnTo>
                  <a:pt x="530507" y="309149"/>
                </a:lnTo>
                <a:lnTo>
                  <a:pt x="505392" y="386128"/>
                </a:lnTo>
                <a:lnTo>
                  <a:pt x="480273" y="463022"/>
                </a:lnTo>
                <a:lnTo>
                  <a:pt x="455147" y="539851"/>
                </a:lnTo>
                <a:lnTo>
                  <a:pt x="430009" y="616632"/>
                </a:lnTo>
                <a:lnTo>
                  <a:pt x="404856" y="693386"/>
                </a:lnTo>
                <a:lnTo>
                  <a:pt x="379682" y="770132"/>
                </a:lnTo>
                <a:lnTo>
                  <a:pt x="354484" y="846887"/>
                </a:lnTo>
                <a:lnTo>
                  <a:pt x="329257" y="923673"/>
                </a:lnTo>
                <a:lnTo>
                  <a:pt x="303998" y="1000507"/>
                </a:lnTo>
                <a:lnTo>
                  <a:pt x="278701" y="1077409"/>
                </a:lnTo>
                <a:lnTo>
                  <a:pt x="253364" y="1154398"/>
                </a:lnTo>
                <a:lnTo>
                  <a:pt x="227981" y="1231493"/>
                </a:lnTo>
                <a:lnTo>
                  <a:pt x="202548" y="1308714"/>
                </a:lnTo>
                <a:lnTo>
                  <a:pt x="177062" y="1386078"/>
                </a:lnTo>
                <a:lnTo>
                  <a:pt x="151517" y="1463606"/>
                </a:lnTo>
                <a:lnTo>
                  <a:pt x="125910" y="15413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3400" y="1371600"/>
            <a:ext cx="3116580" cy="685800"/>
          </a:xfrm>
          <a:prstGeom prst="rect">
            <a:avLst/>
          </a:prstGeom>
          <a:solidFill>
            <a:srgbClr val="72A76A"/>
          </a:solidFill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000" spc="-100" dirty="0" smtClean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000" spc="0" dirty="0" smtClean="0">
                <a:solidFill>
                  <a:srgbClr val="FFFFFF"/>
                </a:solidFill>
                <a:latin typeface="Verdana"/>
                <a:cs typeface="Verdana"/>
              </a:rPr>
              <a:t>amílias, Comunidade e Estudantes</a:t>
            </a:r>
            <a:endParaRPr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13400" y="2286000"/>
            <a:ext cx="4343400" cy="2743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r>
              <a:rPr lang="x-none" sz="2000" b="1" dirty="0" smtClean="0">
                <a:solidFill>
                  <a:srgbClr val="333333"/>
                </a:solidFill>
                <a:latin typeface="Verdana"/>
                <a:cs typeface="Verdana"/>
              </a:rPr>
              <a:t>As famílias, a comunidade e os estudantes </a:t>
            </a:r>
            <a:r>
              <a:rPr lang="x-none" sz="2000" dirty="0" smtClean="0">
                <a:solidFill>
                  <a:srgbClr val="333333"/>
                </a:solidFill>
                <a:latin typeface="Verdana"/>
                <a:cs typeface="Verdana"/>
              </a:rPr>
              <a:t>(fundamental II e Médio) decidem se querem que a escola inicie ou não a transformação  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986230"/>
            <a:ext cx="10160000" cy="633769"/>
          </a:xfrm>
          <a:custGeom>
            <a:avLst/>
            <a:gdLst/>
            <a:ahLst/>
            <a:cxnLst/>
            <a:rect l="l" t="t" r="r" b="b"/>
            <a:pathLst>
              <a:path w="10160000" h="633769">
                <a:moveTo>
                  <a:pt x="2230991" y="0"/>
                </a:moveTo>
                <a:lnTo>
                  <a:pt x="1837932" y="13306"/>
                </a:lnTo>
                <a:lnTo>
                  <a:pt x="1447941" y="40077"/>
                </a:lnTo>
                <a:lnTo>
                  <a:pt x="1062552" y="78883"/>
                </a:lnTo>
                <a:lnTo>
                  <a:pt x="683301" y="128294"/>
                </a:lnTo>
                <a:lnTo>
                  <a:pt x="311720" y="186878"/>
                </a:lnTo>
                <a:lnTo>
                  <a:pt x="0" y="243934"/>
                </a:lnTo>
                <a:lnTo>
                  <a:pt x="0" y="633769"/>
                </a:lnTo>
                <a:lnTo>
                  <a:pt x="10160000" y="633769"/>
                </a:lnTo>
                <a:lnTo>
                  <a:pt x="10160000" y="441408"/>
                </a:lnTo>
                <a:lnTo>
                  <a:pt x="8132000" y="441408"/>
                </a:lnTo>
                <a:lnTo>
                  <a:pt x="7910229" y="436988"/>
                </a:lnTo>
                <a:lnTo>
                  <a:pt x="7684199" y="427166"/>
                </a:lnTo>
                <a:lnTo>
                  <a:pt x="7453330" y="412529"/>
                </a:lnTo>
                <a:lnTo>
                  <a:pt x="7217037" y="393663"/>
                </a:lnTo>
                <a:lnTo>
                  <a:pt x="6725851" y="345584"/>
                </a:lnTo>
                <a:lnTo>
                  <a:pt x="5061531" y="160783"/>
                </a:lnTo>
                <a:lnTo>
                  <a:pt x="4427628" y="101287"/>
                </a:lnTo>
                <a:lnTo>
                  <a:pt x="4093218" y="74571"/>
                </a:lnTo>
                <a:lnTo>
                  <a:pt x="3746391" y="50657"/>
                </a:lnTo>
                <a:lnTo>
                  <a:pt x="3386565" y="30131"/>
                </a:lnTo>
                <a:lnTo>
                  <a:pt x="3013158" y="13580"/>
                </a:lnTo>
                <a:lnTo>
                  <a:pt x="2625585" y="1589"/>
                </a:lnTo>
                <a:lnTo>
                  <a:pt x="2230991" y="0"/>
                </a:lnTo>
                <a:close/>
              </a:path>
              <a:path w="10160000" h="633769">
                <a:moveTo>
                  <a:pt x="10160000" y="331184"/>
                </a:moveTo>
                <a:lnTo>
                  <a:pt x="9855409" y="359156"/>
                </a:lnTo>
                <a:lnTo>
                  <a:pt x="9527652" y="384751"/>
                </a:lnTo>
                <a:lnTo>
                  <a:pt x="9164787" y="407872"/>
                </a:lnTo>
                <a:lnTo>
                  <a:pt x="8770905" y="426806"/>
                </a:lnTo>
                <a:lnTo>
                  <a:pt x="8350097" y="439840"/>
                </a:lnTo>
                <a:lnTo>
                  <a:pt x="8132000" y="441408"/>
                </a:lnTo>
                <a:lnTo>
                  <a:pt x="10160000" y="441408"/>
                </a:lnTo>
                <a:lnTo>
                  <a:pt x="10160000" y="331184"/>
                </a:lnTo>
                <a:close/>
              </a:path>
            </a:pathLst>
          </a:custGeom>
          <a:solidFill>
            <a:srgbClr val="9BC06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555"/>
              </a:lnSpc>
              <a:tabLst>
                <a:tab pos="8394065" algn="l"/>
              </a:tabLst>
            </a:pPr>
            <a:r>
              <a:rPr sz="3800" b="1" u="sng" dirty="0" smtClean="0">
                <a:solidFill>
                  <a:srgbClr val="9BC06D"/>
                </a:solidFill>
                <a:latin typeface="Verdana"/>
                <a:cs typeface="Verdana"/>
              </a:rPr>
              <a:t>Tomada</a:t>
            </a:r>
            <a:r>
              <a:rPr sz="3800" b="1" u="sng" spc="-5" dirty="0" smtClean="0">
                <a:solidFill>
                  <a:srgbClr val="9BC06D"/>
                </a:solidFill>
                <a:latin typeface="Verdana"/>
                <a:cs typeface="Verdana"/>
              </a:rPr>
              <a:t> </a:t>
            </a:r>
            <a:r>
              <a:rPr sz="3800" b="1" u="sng" spc="0" dirty="0" smtClean="0">
                <a:solidFill>
                  <a:srgbClr val="9BC06D"/>
                </a:solidFill>
                <a:latin typeface="Verdana"/>
                <a:cs typeface="Verdana"/>
              </a:rPr>
              <a:t>de</a:t>
            </a:r>
            <a:r>
              <a:rPr sz="3800" b="1" u="sng" spc="-5" dirty="0" smtClean="0">
                <a:solidFill>
                  <a:srgbClr val="9BC06D"/>
                </a:solidFill>
                <a:latin typeface="Verdana"/>
                <a:cs typeface="Verdana"/>
              </a:rPr>
              <a:t> </a:t>
            </a:r>
            <a:r>
              <a:rPr sz="3800" b="1" u="sng" spc="0" dirty="0" smtClean="0">
                <a:solidFill>
                  <a:srgbClr val="9BC06D"/>
                </a:solidFill>
                <a:latin typeface="Verdana"/>
                <a:cs typeface="Verdana"/>
              </a:rPr>
              <a:t>Decisão</a:t>
            </a:r>
            <a:r>
              <a:rPr sz="3800" b="1" u="sng" spc="1995" dirty="0" smtClean="0">
                <a:solidFill>
                  <a:srgbClr val="9BC06D"/>
                </a:solidFill>
                <a:latin typeface="Verdana"/>
                <a:cs typeface="Verdana"/>
              </a:rPr>
              <a:t> 	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736600" y="1371600"/>
            <a:ext cx="3124200" cy="685800"/>
          </a:xfrm>
          <a:prstGeom prst="rect">
            <a:avLst/>
          </a:prstGeom>
          <a:solidFill>
            <a:srgbClr val="72A76A"/>
          </a:solidFill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x-none" sz="2000" spc="-100" dirty="0" smtClean="0">
                <a:solidFill>
                  <a:schemeClr val="bg1"/>
                </a:solidFill>
                <a:latin typeface="Verdana"/>
                <a:cs typeface="Verdana"/>
              </a:rPr>
              <a:t>Equipe </a:t>
            </a:r>
          </a:p>
          <a:p>
            <a:pPr marL="12700" algn="ctr">
              <a:lnSpc>
                <a:spcPct val="100000"/>
              </a:lnSpc>
            </a:pPr>
            <a:r>
              <a:rPr lang="x-none" sz="2000" spc="-100" dirty="0" smtClean="0">
                <a:solidFill>
                  <a:schemeClr val="bg1"/>
                </a:solidFill>
                <a:latin typeface="Verdana"/>
                <a:cs typeface="Verdana"/>
              </a:rPr>
              <a:t>Pedagógica</a:t>
            </a:r>
            <a:endParaRPr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36600" y="2362200"/>
            <a:ext cx="3429000" cy="1447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r>
              <a:rPr lang="x-none" sz="2000" b="1" dirty="0" smtClean="0">
                <a:solidFill>
                  <a:srgbClr val="333333"/>
                </a:solidFill>
                <a:latin typeface="Verdana"/>
                <a:cs typeface="Verdana"/>
              </a:rPr>
              <a:t>Decide conjuntamente </a:t>
            </a:r>
            <a:r>
              <a:rPr lang="x-none" sz="2000" dirty="0" smtClean="0">
                <a:solidFill>
                  <a:srgbClr val="333333"/>
                </a:solidFill>
                <a:latin typeface="Verdana"/>
                <a:cs typeface="Verdana"/>
              </a:rPr>
              <a:t>se a maioria está ou não de acordo em iniciar a transformação</a:t>
            </a:r>
            <a:endParaRPr sz="2000" dirty="0">
              <a:latin typeface="Verdana"/>
              <a:cs typeface="Verdana"/>
            </a:endParaRPr>
          </a:p>
        </p:txBody>
      </p:sp>
      <p:pic>
        <p:nvPicPr>
          <p:cNvPr id="11" name="Picture 10" descr="2014-04-02 10.01.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4114800"/>
            <a:ext cx="4191000" cy="2794000"/>
          </a:xfrm>
          <a:prstGeom prst="rect">
            <a:avLst/>
          </a:prstGeom>
        </p:spPr>
      </p:pic>
      <p:pic>
        <p:nvPicPr>
          <p:cNvPr id="12" name="Picture 11" descr="2014-04-02 10.00.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114800"/>
            <a:ext cx="4191000" cy="279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971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971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971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971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971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502</Words>
  <Application>Microsoft Macintosh PowerPoint</Application>
  <PresentationFormat>Custom</PresentationFormat>
  <Paragraphs>82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Uma Comunidade de Aprendizagem</vt:lpstr>
      <vt:lpstr>PowerPoint Presentation</vt:lpstr>
      <vt:lpstr>PowerPoint Presentation</vt:lpstr>
      <vt:lpstr>Sensibilização </vt:lpstr>
      <vt:lpstr>PowerPoint Presentation</vt:lpstr>
      <vt:lpstr>Tomada de Decisão  </vt:lpstr>
      <vt:lpstr>PowerPoint Presentation</vt:lpstr>
      <vt:lpstr>Sonho  </vt:lpstr>
      <vt:lpstr>Sonho  </vt:lpstr>
      <vt:lpstr>Sonho  </vt:lpstr>
      <vt:lpstr>Sonho de meninos e meninas </vt:lpstr>
      <vt:lpstr>Sonho dos familiares</vt:lpstr>
      <vt:lpstr>Sonho  </vt:lpstr>
      <vt:lpstr>PowerPoint Presentation</vt:lpstr>
      <vt:lpstr>Como fazer?  </vt:lpstr>
      <vt:lpstr>PowerPoint Presentation</vt:lpstr>
      <vt:lpstr>Planejamento  </vt:lpstr>
      <vt:lpstr>Planejamento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aaa aaaa</cp:lastModifiedBy>
  <cp:revision>14</cp:revision>
  <dcterms:created xsi:type="dcterms:W3CDTF">2014-08-11T09:26:56Z</dcterms:created>
  <dcterms:modified xsi:type="dcterms:W3CDTF">2014-10-16T00:30:21Z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2014-07-15T00:00:00Z</vt:filetime>
  </property>
  <property fmtid="{D5CDD505-2E9C-101B-9397-08002B2CF9AE}" pid="3" name="LastSaved">
    <vt:filetime>2014-08-11T00:00:00Z</vt:filetime>
  </property>
</Properties>
</file>